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6" r:id="rId7"/>
    <p:sldId id="267" r:id="rId8"/>
    <p:sldId id="268" r:id="rId9"/>
    <p:sldId id="269" r:id="rId10"/>
    <p:sldId id="261" r:id="rId11"/>
    <p:sldId id="262" r:id="rId12"/>
    <p:sldId id="263" r:id="rId13"/>
    <p:sldId id="264" r:id="rId14"/>
    <p:sldId id="265" r:id="rId15"/>
    <p:sldId id="270" r:id="rId16"/>
    <p:sldId id="272" r:id="rId17"/>
    <p:sldId id="271"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0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vik R Shetty" userId="c60faab6a11757e5" providerId="LiveId" clId="{A115FD6B-B651-46E1-8523-C650011A9A01}"/>
    <pc:docChg chg="undo custSel addSld modSld">
      <pc:chgData name="Satvik R Shetty" userId="c60faab6a11757e5" providerId="LiveId" clId="{A115FD6B-B651-46E1-8523-C650011A9A01}" dt="2023-05-31T17:35:28.908" v="748" actId="2711"/>
      <pc:docMkLst>
        <pc:docMk/>
      </pc:docMkLst>
      <pc:sldChg chg="addSp modSp mod">
        <pc:chgData name="Satvik R Shetty" userId="c60faab6a11757e5" providerId="LiveId" clId="{A115FD6B-B651-46E1-8523-C650011A9A01}" dt="2023-05-31T17:32:49.373" v="713" actId="207"/>
        <pc:sldMkLst>
          <pc:docMk/>
          <pc:sldMk cId="2500673166" sldId="256"/>
        </pc:sldMkLst>
        <pc:spChg chg="add mod">
          <ac:chgData name="Satvik R Shetty" userId="c60faab6a11757e5" providerId="LiveId" clId="{A115FD6B-B651-46E1-8523-C650011A9A01}" dt="2023-05-31T17:32:49.373" v="713" actId="207"/>
          <ac:spMkLst>
            <pc:docMk/>
            <pc:sldMk cId="2500673166" sldId="256"/>
            <ac:spMk id="4" creationId="{98F19CA7-8CA5-811F-2701-FAD6FDC23AFE}"/>
          </ac:spMkLst>
        </pc:spChg>
      </pc:sldChg>
      <pc:sldChg chg="addSp modSp mod">
        <pc:chgData name="Satvik R Shetty" userId="c60faab6a11757e5" providerId="LiveId" clId="{A115FD6B-B651-46E1-8523-C650011A9A01}" dt="2023-05-31T17:33:17.551" v="725" actId="20577"/>
        <pc:sldMkLst>
          <pc:docMk/>
          <pc:sldMk cId="3478361799" sldId="257"/>
        </pc:sldMkLst>
        <pc:spChg chg="mod">
          <ac:chgData name="Satvik R Shetty" userId="c60faab6a11757e5" providerId="LiveId" clId="{A115FD6B-B651-46E1-8523-C650011A9A01}" dt="2023-05-31T17:18:02.676" v="290" actId="1076"/>
          <ac:spMkLst>
            <pc:docMk/>
            <pc:sldMk cId="3478361799" sldId="257"/>
            <ac:spMk id="3" creationId="{B11DC45C-72FA-78E8-0290-63EA5CAB2668}"/>
          </ac:spMkLst>
        </pc:spChg>
        <pc:spChg chg="mod">
          <ac:chgData name="Satvik R Shetty" userId="c60faab6a11757e5" providerId="LiveId" clId="{A115FD6B-B651-46E1-8523-C650011A9A01}" dt="2023-05-31T17:25:43.915" v="657" actId="20577"/>
          <ac:spMkLst>
            <pc:docMk/>
            <pc:sldMk cId="3478361799" sldId="257"/>
            <ac:spMk id="4" creationId="{1686E370-F859-370C-5434-9E50319723AF}"/>
          </ac:spMkLst>
        </pc:spChg>
        <pc:spChg chg="add mod">
          <ac:chgData name="Satvik R Shetty" userId="c60faab6a11757e5" providerId="LiveId" clId="{A115FD6B-B651-46E1-8523-C650011A9A01}" dt="2023-05-31T17:33:17.551" v="725" actId="20577"/>
          <ac:spMkLst>
            <pc:docMk/>
            <pc:sldMk cId="3478361799" sldId="257"/>
            <ac:spMk id="5" creationId="{C97C6E7C-0457-84F4-3D06-5B5E0BCFC6F6}"/>
          </ac:spMkLst>
        </pc:spChg>
      </pc:sldChg>
      <pc:sldChg chg="addSp delSp modSp mod">
        <pc:chgData name="Satvik R Shetty" userId="c60faab6a11757e5" providerId="LiveId" clId="{A115FD6B-B651-46E1-8523-C650011A9A01}" dt="2023-05-31T17:33:22.881" v="726" actId="20577"/>
        <pc:sldMkLst>
          <pc:docMk/>
          <pc:sldMk cId="2610809710" sldId="258"/>
        </pc:sldMkLst>
        <pc:spChg chg="mod">
          <ac:chgData name="Satvik R Shetty" userId="c60faab6a11757e5" providerId="LiveId" clId="{A115FD6B-B651-46E1-8523-C650011A9A01}" dt="2023-05-31T17:07:53.758" v="48" actId="20577"/>
          <ac:spMkLst>
            <pc:docMk/>
            <pc:sldMk cId="2610809710" sldId="258"/>
            <ac:spMk id="2" creationId="{B52DE342-14EC-DC11-FFE7-D3923C80424C}"/>
          </ac:spMkLst>
        </pc:spChg>
        <pc:spChg chg="del">
          <ac:chgData name="Satvik R Shetty" userId="c60faab6a11757e5" providerId="LiveId" clId="{A115FD6B-B651-46E1-8523-C650011A9A01}" dt="2023-05-31T17:25:03.913" v="652" actId="478"/>
          <ac:spMkLst>
            <pc:docMk/>
            <pc:sldMk cId="2610809710" sldId="258"/>
            <ac:spMk id="4" creationId="{1686E370-F859-370C-5434-9E50319723AF}"/>
          </ac:spMkLst>
        </pc:spChg>
        <pc:spChg chg="add mod">
          <ac:chgData name="Satvik R Shetty" userId="c60faab6a11757e5" providerId="LiveId" clId="{A115FD6B-B651-46E1-8523-C650011A9A01}" dt="2023-05-31T17:33:22.881" v="726" actId="20577"/>
          <ac:spMkLst>
            <pc:docMk/>
            <pc:sldMk cId="2610809710" sldId="258"/>
            <ac:spMk id="5" creationId="{C22F93A1-7996-78B0-84BB-35B09EA38FE9}"/>
          </ac:spMkLst>
        </pc:spChg>
      </pc:sldChg>
      <pc:sldChg chg="addSp delSp modSp mod">
        <pc:chgData name="Satvik R Shetty" userId="c60faab6a11757e5" providerId="LiveId" clId="{A115FD6B-B651-46E1-8523-C650011A9A01}" dt="2023-05-31T17:33:28.381" v="727" actId="20577"/>
        <pc:sldMkLst>
          <pc:docMk/>
          <pc:sldMk cId="3599064579" sldId="259"/>
        </pc:sldMkLst>
        <pc:spChg chg="mod">
          <ac:chgData name="Satvik R Shetty" userId="c60faab6a11757e5" providerId="LiveId" clId="{A115FD6B-B651-46E1-8523-C650011A9A01}" dt="2023-05-31T17:07:50.501" v="47" actId="20577"/>
          <ac:spMkLst>
            <pc:docMk/>
            <pc:sldMk cId="3599064579" sldId="259"/>
            <ac:spMk id="2" creationId="{B52DE342-14EC-DC11-FFE7-D3923C80424C}"/>
          </ac:spMkLst>
        </pc:spChg>
        <pc:spChg chg="del">
          <ac:chgData name="Satvik R Shetty" userId="c60faab6a11757e5" providerId="LiveId" clId="{A115FD6B-B651-46E1-8523-C650011A9A01}" dt="2023-05-31T17:25:01.053" v="651" actId="478"/>
          <ac:spMkLst>
            <pc:docMk/>
            <pc:sldMk cId="3599064579" sldId="259"/>
            <ac:spMk id="4" creationId="{1686E370-F859-370C-5434-9E50319723AF}"/>
          </ac:spMkLst>
        </pc:spChg>
        <pc:spChg chg="add mod">
          <ac:chgData name="Satvik R Shetty" userId="c60faab6a11757e5" providerId="LiveId" clId="{A115FD6B-B651-46E1-8523-C650011A9A01}" dt="2023-05-31T17:33:28.381" v="727" actId="20577"/>
          <ac:spMkLst>
            <pc:docMk/>
            <pc:sldMk cId="3599064579" sldId="259"/>
            <ac:spMk id="5" creationId="{85969214-BF17-DECB-E40F-E4A874820E4D}"/>
          </ac:spMkLst>
        </pc:spChg>
      </pc:sldChg>
      <pc:sldChg chg="addSp delSp modSp mod">
        <pc:chgData name="Satvik R Shetty" userId="c60faab6a11757e5" providerId="LiveId" clId="{A115FD6B-B651-46E1-8523-C650011A9A01}" dt="2023-05-31T17:33:34.003" v="731" actId="20577"/>
        <pc:sldMkLst>
          <pc:docMk/>
          <pc:sldMk cId="468216858" sldId="260"/>
        </pc:sldMkLst>
        <pc:spChg chg="mod">
          <ac:chgData name="Satvik R Shetty" userId="c60faab6a11757e5" providerId="LiveId" clId="{A115FD6B-B651-46E1-8523-C650011A9A01}" dt="2023-05-31T17:08:05.266" v="51" actId="20577"/>
          <ac:spMkLst>
            <pc:docMk/>
            <pc:sldMk cId="468216858" sldId="260"/>
            <ac:spMk id="2" creationId="{B52DE342-14EC-DC11-FFE7-D3923C80424C}"/>
          </ac:spMkLst>
        </pc:spChg>
        <pc:spChg chg="del">
          <ac:chgData name="Satvik R Shetty" userId="c60faab6a11757e5" providerId="LiveId" clId="{A115FD6B-B651-46E1-8523-C650011A9A01}" dt="2023-05-31T17:24:57.546" v="650" actId="478"/>
          <ac:spMkLst>
            <pc:docMk/>
            <pc:sldMk cId="468216858" sldId="260"/>
            <ac:spMk id="4" creationId="{1686E370-F859-370C-5434-9E50319723AF}"/>
          </ac:spMkLst>
        </pc:spChg>
        <pc:spChg chg="add mod">
          <ac:chgData name="Satvik R Shetty" userId="c60faab6a11757e5" providerId="LiveId" clId="{A115FD6B-B651-46E1-8523-C650011A9A01}" dt="2023-05-31T17:33:34.003" v="731" actId="20577"/>
          <ac:spMkLst>
            <pc:docMk/>
            <pc:sldMk cId="468216858" sldId="260"/>
            <ac:spMk id="5" creationId="{2F08AA5A-729C-142D-DA2A-5F782F40639B}"/>
          </ac:spMkLst>
        </pc:spChg>
      </pc:sldChg>
      <pc:sldChg chg="addSp delSp modSp add mod">
        <pc:chgData name="Satvik R Shetty" userId="c60faab6a11757e5" providerId="LiveId" clId="{A115FD6B-B651-46E1-8523-C650011A9A01}" dt="2023-05-31T17:33:43.654" v="737" actId="20577"/>
        <pc:sldMkLst>
          <pc:docMk/>
          <pc:sldMk cId="1606931566" sldId="261"/>
        </pc:sldMkLst>
        <pc:spChg chg="mod">
          <ac:chgData name="Satvik R Shetty" userId="c60faab6a11757e5" providerId="LiveId" clId="{A115FD6B-B651-46E1-8523-C650011A9A01}" dt="2023-05-31T17:12:35.200" v="265" actId="255"/>
          <ac:spMkLst>
            <pc:docMk/>
            <pc:sldMk cId="1606931566" sldId="261"/>
            <ac:spMk id="2" creationId="{B52DE342-14EC-DC11-FFE7-D3923C80424C}"/>
          </ac:spMkLst>
        </pc:spChg>
        <pc:spChg chg="mod">
          <ac:chgData name="Satvik R Shetty" userId="c60faab6a11757e5" providerId="LiveId" clId="{A115FD6B-B651-46E1-8523-C650011A9A01}" dt="2023-05-31T17:07:38.284" v="46"/>
          <ac:spMkLst>
            <pc:docMk/>
            <pc:sldMk cId="1606931566" sldId="261"/>
            <ac:spMk id="3" creationId="{B11DC45C-72FA-78E8-0290-63EA5CAB2668}"/>
          </ac:spMkLst>
        </pc:spChg>
        <pc:spChg chg="del">
          <ac:chgData name="Satvik R Shetty" userId="c60faab6a11757e5" providerId="LiveId" clId="{A115FD6B-B651-46E1-8523-C650011A9A01}" dt="2023-05-31T17:24:55.084" v="649" actId="478"/>
          <ac:spMkLst>
            <pc:docMk/>
            <pc:sldMk cId="1606931566" sldId="261"/>
            <ac:spMk id="4" creationId="{1686E370-F859-370C-5434-9E50319723AF}"/>
          </ac:spMkLst>
        </pc:spChg>
        <pc:spChg chg="add mod">
          <ac:chgData name="Satvik R Shetty" userId="c60faab6a11757e5" providerId="LiveId" clId="{A115FD6B-B651-46E1-8523-C650011A9A01}" dt="2023-05-31T17:33:43.654" v="737" actId="20577"/>
          <ac:spMkLst>
            <pc:docMk/>
            <pc:sldMk cId="1606931566" sldId="261"/>
            <ac:spMk id="5" creationId="{7322AFA2-6728-AEB7-6943-C58B76103890}"/>
          </ac:spMkLst>
        </pc:spChg>
      </pc:sldChg>
      <pc:sldChg chg="addSp delSp modSp add mod">
        <pc:chgData name="Satvik R Shetty" userId="c60faab6a11757e5" providerId="LiveId" clId="{A115FD6B-B651-46E1-8523-C650011A9A01}" dt="2023-05-31T17:33:53.580" v="743" actId="20577"/>
        <pc:sldMkLst>
          <pc:docMk/>
          <pc:sldMk cId="1531501235" sldId="262"/>
        </pc:sldMkLst>
        <pc:spChg chg="mod">
          <ac:chgData name="Satvik R Shetty" userId="c60faab6a11757e5" providerId="LiveId" clId="{A115FD6B-B651-46E1-8523-C650011A9A01}" dt="2023-05-31T17:17:28.073" v="286" actId="1076"/>
          <ac:spMkLst>
            <pc:docMk/>
            <pc:sldMk cId="1531501235" sldId="262"/>
            <ac:spMk id="2" creationId="{B52DE342-14EC-DC11-FFE7-D3923C80424C}"/>
          </ac:spMkLst>
        </pc:spChg>
        <pc:spChg chg="mod">
          <ac:chgData name="Satvik R Shetty" userId="c60faab6a11757e5" providerId="LiveId" clId="{A115FD6B-B651-46E1-8523-C650011A9A01}" dt="2023-05-31T17:13:11.440" v="267"/>
          <ac:spMkLst>
            <pc:docMk/>
            <pc:sldMk cId="1531501235" sldId="262"/>
            <ac:spMk id="3" creationId="{B11DC45C-72FA-78E8-0290-63EA5CAB2668}"/>
          </ac:spMkLst>
        </pc:spChg>
        <pc:spChg chg="del">
          <ac:chgData name="Satvik R Shetty" userId="c60faab6a11757e5" providerId="LiveId" clId="{A115FD6B-B651-46E1-8523-C650011A9A01}" dt="2023-05-31T17:24:50.811" v="648" actId="478"/>
          <ac:spMkLst>
            <pc:docMk/>
            <pc:sldMk cId="1531501235" sldId="262"/>
            <ac:spMk id="4" creationId="{1686E370-F859-370C-5434-9E50319723AF}"/>
          </ac:spMkLst>
        </pc:spChg>
        <pc:spChg chg="add del mod">
          <ac:chgData name="Satvik R Shetty" userId="c60faab6a11757e5" providerId="LiveId" clId="{A115FD6B-B651-46E1-8523-C650011A9A01}" dt="2023-05-31T17:33:53.580" v="743" actId="20577"/>
          <ac:spMkLst>
            <pc:docMk/>
            <pc:sldMk cId="1531501235" sldId="262"/>
            <ac:spMk id="5" creationId="{4CC5FA57-60C6-8F8A-862C-90D9A8AF4446}"/>
          </ac:spMkLst>
        </pc:spChg>
      </pc:sldChg>
      <pc:sldChg chg="addSp delSp modSp add mod">
        <pc:chgData name="Satvik R Shetty" userId="c60faab6a11757e5" providerId="LiveId" clId="{A115FD6B-B651-46E1-8523-C650011A9A01}" dt="2023-05-31T17:35:28.908" v="748" actId="2711"/>
        <pc:sldMkLst>
          <pc:docMk/>
          <pc:sldMk cId="1111427410" sldId="263"/>
        </pc:sldMkLst>
        <pc:spChg chg="mod">
          <ac:chgData name="Satvik R Shetty" userId="c60faab6a11757e5" providerId="LiveId" clId="{A115FD6B-B651-46E1-8523-C650011A9A01}" dt="2023-05-31T17:35:28.908" v="748" actId="2711"/>
          <ac:spMkLst>
            <pc:docMk/>
            <pc:sldMk cId="1111427410" sldId="263"/>
            <ac:spMk id="2" creationId="{B52DE342-14EC-DC11-FFE7-D3923C80424C}"/>
          </ac:spMkLst>
        </pc:spChg>
        <pc:spChg chg="mod">
          <ac:chgData name="Satvik R Shetty" userId="c60faab6a11757e5" providerId="LiveId" clId="{A115FD6B-B651-46E1-8523-C650011A9A01}" dt="2023-05-31T17:14:58.479" v="273"/>
          <ac:spMkLst>
            <pc:docMk/>
            <pc:sldMk cId="1111427410" sldId="263"/>
            <ac:spMk id="3" creationId="{B11DC45C-72FA-78E8-0290-63EA5CAB2668}"/>
          </ac:spMkLst>
        </pc:spChg>
        <pc:spChg chg="del">
          <ac:chgData name="Satvik R Shetty" userId="c60faab6a11757e5" providerId="LiveId" clId="{A115FD6B-B651-46E1-8523-C650011A9A01}" dt="2023-05-31T17:24:37.638" v="645" actId="478"/>
          <ac:spMkLst>
            <pc:docMk/>
            <pc:sldMk cId="1111427410" sldId="263"/>
            <ac:spMk id="4" creationId="{1686E370-F859-370C-5434-9E50319723AF}"/>
          </ac:spMkLst>
        </pc:spChg>
        <pc:spChg chg="add mod">
          <ac:chgData name="Satvik R Shetty" userId="c60faab6a11757e5" providerId="LiveId" clId="{A115FD6B-B651-46E1-8523-C650011A9A01}" dt="2023-05-31T17:33:57.947" v="745" actId="20577"/>
          <ac:spMkLst>
            <pc:docMk/>
            <pc:sldMk cId="1111427410" sldId="263"/>
            <ac:spMk id="5" creationId="{4AAE5D0C-0F56-6182-1D5A-057EB261D8BE}"/>
          </ac:spMkLst>
        </pc:spChg>
      </pc:sldChg>
      <pc:sldChg chg="addSp delSp modSp add mod">
        <pc:chgData name="Satvik R Shetty" userId="c60faab6a11757e5" providerId="LiveId" clId="{A115FD6B-B651-46E1-8523-C650011A9A01}" dt="2023-05-31T17:34:01.711" v="746" actId="20577"/>
        <pc:sldMkLst>
          <pc:docMk/>
          <pc:sldMk cId="2163858024" sldId="264"/>
        </pc:sldMkLst>
        <pc:spChg chg="mod">
          <ac:chgData name="Satvik R Shetty" userId="c60faab6a11757e5" providerId="LiveId" clId="{A115FD6B-B651-46E1-8523-C650011A9A01}" dt="2023-05-31T17:23:07.836" v="639" actId="12789"/>
          <ac:spMkLst>
            <pc:docMk/>
            <pc:sldMk cId="2163858024" sldId="264"/>
            <ac:spMk id="2" creationId="{B52DE342-14EC-DC11-FFE7-D3923C80424C}"/>
          </ac:spMkLst>
        </pc:spChg>
        <pc:spChg chg="mod">
          <ac:chgData name="Satvik R Shetty" userId="c60faab6a11757e5" providerId="LiveId" clId="{A115FD6B-B651-46E1-8523-C650011A9A01}" dt="2023-05-31T17:18:51.859" v="296" actId="20577"/>
          <ac:spMkLst>
            <pc:docMk/>
            <pc:sldMk cId="2163858024" sldId="264"/>
            <ac:spMk id="3" creationId="{B11DC45C-72FA-78E8-0290-63EA5CAB2668}"/>
          </ac:spMkLst>
        </pc:spChg>
        <pc:spChg chg="del">
          <ac:chgData name="Satvik R Shetty" userId="c60faab6a11757e5" providerId="LiveId" clId="{A115FD6B-B651-46E1-8523-C650011A9A01}" dt="2023-05-31T17:24:43.839" v="647" actId="478"/>
          <ac:spMkLst>
            <pc:docMk/>
            <pc:sldMk cId="2163858024" sldId="264"/>
            <ac:spMk id="4" creationId="{1686E370-F859-370C-5434-9E50319723AF}"/>
          </ac:spMkLst>
        </pc:spChg>
        <pc:spChg chg="add mod">
          <ac:chgData name="Satvik R Shetty" userId="c60faab6a11757e5" providerId="LiveId" clId="{A115FD6B-B651-46E1-8523-C650011A9A01}" dt="2023-05-31T17:34:01.711" v="746" actId="20577"/>
          <ac:spMkLst>
            <pc:docMk/>
            <pc:sldMk cId="2163858024" sldId="264"/>
            <ac:spMk id="5" creationId="{7C589379-BBF9-1A53-8E55-51A43F5CBC99}"/>
          </ac:spMkLst>
        </pc:spChg>
      </pc:sldChg>
      <pc:sldChg chg="addSp delSp modSp add mod">
        <pc:chgData name="Satvik R Shetty" userId="c60faab6a11757e5" providerId="LiveId" clId="{A115FD6B-B651-46E1-8523-C650011A9A01}" dt="2023-05-31T17:34:04.254" v="747" actId="20577"/>
        <pc:sldMkLst>
          <pc:docMk/>
          <pc:sldMk cId="3640251961" sldId="265"/>
        </pc:sldMkLst>
        <pc:spChg chg="mod">
          <ac:chgData name="Satvik R Shetty" userId="c60faab6a11757e5" providerId="LiveId" clId="{A115FD6B-B651-46E1-8523-C650011A9A01}" dt="2023-05-31T17:24:12.249" v="644" actId="207"/>
          <ac:spMkLst>
            <pc:docMk/>
            <pc:sldMk cId="3640251961" sldId="265"/>
            <ac:spMk id="2" creationId="{B52DE342-14EC-DC11-FFE7-D3923C80424C}"/>
          </ac:spMkLst>
        </pc:spChg>
        <pc:spChg chg="mod">
          <ac:chgData name="Satvik R Shetty" userId="c60faab6a11757e5" providerId="LiveId" clId="{A115FD6B-B651-46E1-8523-C650011A9A01}" dt="2023-05-31T17:24:04.855" v="642"/>
          <ac:spMkLst>
            <pc:docMk/>
            <pc:sldMk cId="3640251961" sldId="265"/>
            <ac:spMk id="3" creationId="{B11DC45C-72FA-78E8-0290-63EA5CAB2668}"/>
          </ac:spMkLst>
        </pc:spChg>
        <pc:spChg chg="del">
          <ac:chgData name="Satvik R Shetty" userId="c60faab6a11757e5" providerId="LiveId" clId="{A115FD6B-B651-46E1-8523-C650011A9A01}" dt="2023-05-31T17:24:42.076" v="646" actId="478"/>
          <ac:spMkLst>
            <pc:docMk/>
            <pc:sldMk cId="3640251961" sldId="265"/>
            <ac:spMk id="4" creationId="{1686E370-F859-370C-5434-9E50319723AF}"/>
          </ac:spMkLst>
        </pc:spChg>
        <pc:spChg chg="add mod">
          <ac:chgData name="Satvik R Shetty" userId="c60faab6a11757e5" providerId="LiveId" clId="{A115FD6B-B651-46E1-8523-C650011A9A01}" dt="2023-05-31T17:34:04.254" v="747" actId="20577"/>
          <ac:spMkLst>
            <pc:docMk/>
            <pc:sldMk cId="3640251961" sldId="265"/>
            <ac:spMk id="5" creationId="{8C3860F0-CAA1-ACDE-16DC-AD3002B34B9B}"/>
          </ac:spMkLst>
        </pc:spChg>
      </pc:sldChg>
      <pc:sldChg chg="addSp delSp modSp add mod setBg addAnim delAnim setClrOvrMap">
        <pc:chgData name="Satvik R Shetty" userId="c60faab6a11757e5" providerId="LiveId" clId="{A115FD6B-B651-46E1-8523-C650011A9A01}" dt="2023-05-31T17:33:39.648" v="735" actId="20577"/>
        <pc:sldMkLst>
          <pc:docMk/>
          <pc:sldMk cId="176324289" sldId="266"/>
        </pc:sldMkLst>
        <pc:spChg chg="del">
          <ac:chgData name="Satvik R Shetty" userId="c60faab6a11757e5" providerId="LiveId" clId="{A115FD6B-B651-46E1-8523-C650011A9A01}" dt="2023-05-31T17:26:25.931" v="660" actId="478"/>
          <ac:spMkLst>
            <pc:docMk/>
            <pc:sldMk cId="176324289" sldId="266"/>
            <ac:spMk id="2" creationId="{B52DE342-14EC-DC11-FFE7-D3923C80424C}"/>
          </ac:spMkLst>
        </pc:spChg>
        <pc:spChg chg="mod ord">
          <ac:chgData name="Satvik R Shetty" userId="c60faab6a11757e5" providerId="LiveId" clId="{A115FD6B-B651-46E1-8523-C650011A9A01}" dt="2023-05-31T17:27:03.548" v="672" actId="26606"/>
          <ac:spMkLst>
            <pc:docMk/>
            <pc:sldMk cId="176324289" sldId="266"/>
            <ac:spMk id="3" creationId="{B11DC45C-72FA-78E8-0290-63EA5CAB2668}"/>
          </ac:spMkLst>
        </pc:spChg>
        <pc:spChg chg="add del">
          <ac:chgData name="Satvik R Shetty" userId="c60faab6a11757e5" providerId="LiveId" clId="{A115FD6B-B651-46E1-8523-C650011A9A01}" dt="2023-05-31T17:26:56.870" v="667" actId="26606"/>
          <ac:spMkLst>
            <pc:docMk/>
            <pc:sldMk cId="176324289" sldId="266"/>
            <ac:spMk id="10" creationId="{2B109C5B-3B98-48EB-A942-8D11CEA374B6}"/>
          </ac:spMkLst>
        </pc:spChg>
        <pc:spChg chg="add mod">
          <ac:chgData name="Satvik R Shetty" userId="c60faab6a11757e5" providerId="LiveId" clId="{A115FD6B-B651-46E1-8523-C650011A9A01}" dt="2023-05-31T17:31:19.183" v="705" actId="1076"/>
          <ac:spMkLst>
            <pc:docMk/>
            <pc:sldMk cId="176324289" sldId="266"/>
            <ac:spMk id="11" creationId="{AFF87E97-0ACB-BB6E-F9A4-FB3D59370D06}"/>
          </ac:spMkLst>
        </pc:spChg>
        <pc:spChg chg="add del">
          <ac:chgData name="Satvik R Shetty" userId="c60faab6a11757e5" providerId="LiveId" clId="{A115FD6B-B651-46E1-8523-C650011A9A01}" dt="2023-05-31T17:26:56.870" v="667" actId="26606"/>
          <ac:spMkLst>
            <pc:docMk/>
            <pc:sldMk cId="176324289" sldId="266"/>
            <ac:spMk id="12" creationId="{A9C389E4-003E-40C9-AC9E-ED821C16F525}"/>
          </ac:spMkLst>
        </pc:spChg>
        <pc:spChg chg="add mod">
          <ac:chgData name="Satvik R Shetty" userId="c60faab6a11757e5" providerId="LiveId" clId="{A115FD6B-B651-46E1-8523-C650011A9A01}" dt="2023-05-31T17:31:13.217" v="704" actId="1076"/>
          <ac:spMkLst>
            <pc:docMk/>
            <pc:sldMk cId="176324289" sldId="266"/>
            <ac:spMk id="13" creationId="{9F62BB7B-1EF6-FFA4-B534-A4C4A5DD8476}"/>
          </ac:spMkLst>
        </pc:spChg>
        <pc:spChg chg="add del">
          <ac:chgData name="Satvik R Shetty" userId="c60faab6a11757e5" providerId="LiveId" clId="{A115FD6B-B651-46E1-8523-C650011A9A01}" dt="2023-05-31T17:26:56.870" v="667" actId="26606"/>
          <ac:spMkLst>
            <pc:docMk/>
            <pc:sldMk cId="176324289" sldId="266"/>
            <ac:spMk id="14" creationId="{6C042684-2705-40BD-9104-A6B24CE1CA45}"/>
          </ac:spMkLst>
        </pc:spChg>
        <pc:spChg chg="add mod">
          <ac:chgData name="Satvik R Shetty" userId="c60faab6a11757e5" providerId="LiveId" clId="{A115FD6B-B651-46E1-8523-C650011A9A01}" dt="2023-05-31T17:33:39.648" v="735" actId="20577"/>
          <ac:spMkLst>
            <pc:docMk/>
            <pc:sldMk cId="176324289" sldId="266"/>
            <ac:spMk id="15" creationId="{A78697B6-DD97-38CF-5B93-0D841560CF7C}"/>
          </ac:spMkLst>
        </pc:spChg>
        <pc:spChg chg="add del">
          <ac:chgData name="Satvik R Shetty" userId="c60faab6a11757e5" providerId="LiveId" clId="{A115FD6B-B651-46E1-8523-C650011A9A01}" dt="2023-05-31T17:27:03.548" v="672" actId="26606"/>
          <ac:spMkLst>
            <pc:docMk/>
            <pc:sldMk cId="176324289" sldId="266"/>
            <ac:spMk id="16" creationId="{2D529E20-662F-4915-ACD7-970C026FDB7F}"/>
          </ac:spMkLst>
        </pc:spChg>
        <pc:spChg chg="add del">
          <ac:chgData name="Satvik R Shetty" userId="c60faab6a11757e5" providerId="LiveId" clId="{A115FD6B-B651-46E1-8523-C650011A9A01}" dt="2023-05-31T17:27:03.548" v="672" actId="26606"/>
          <ac:spMkLst>
            <pc:docMk/>
            <pc:sldMk cId="176324289" sldId="266"/>
            <ac:spMk id="17" creationId="{1AD5EB79-7F9A-4BBC-92A5-188382CBA1B6}"/>
          </ac:spMkLst>
        </pc:spChg>
        <pc:spChg chg="add del">
          <ac:chgData name="Satvik R Shetty" userId="c60faab6a11757e5" providerId="LiveId" clId="{A115FD6B-B651-46E1-8523-C650011A9A01}" dt="2023-05-31T17:27:03.548" v="672" actId="26606"/>
          <ac:spMkLst>
            <pc:docMk/>
            <pc:sldMk cId="176324289" sldId="266"/>
            <ac:spMk id="18" creationId="{B9B8A17F-DC3A-4D9A-AA53-9BFB894CD7BA}"/>
          </ac:spMkLst>
        </pc:spChg>
        <pc:picChg chg="add mod">
          <ac:chgData name="Satvik R Shetty" userId="c60faab6a11757e5" providerId="LiveId" clId="{A115FD6B-B651-46E1-8523-C650011A9A01}" dt="2023-05-31T17:29:30.229" v="682" actId="1076"/>
          <ac:picMkLst>
            <pc:docMk/>
            <pc:sldMk cId="176324289" sldId="266"/>
            <ac:picMk id="5" creationId="{832C0BAD-E8C0-BD5E-A568-4023172AE14F}"/>
          </ac:picMkLst>
        </pc:picChg>
        <pc:picChg chg="add del mod">
          <ac:chgData name="Satvik R Shetty" userId="c60faab6a11757e5" providerId="LiveId" clId="{A115FD6B-B651-46E1-8523-C650011A9A01}" dt="2023-05-31T17:28:20.366" v="677" actId="931"/>
          <ac:picMkLst>
            <pc:docMk/>
            <pc:sldMk cId="176324289" sldId="266"/>
            <ac:picMk id="7" creationId="{34870543-6A61-9802-EF49-BF6079DD277D}"/>
          </ac:picMkLst>
        </pc:picChg>
        <pc:picChg chg="add mod">
          <ac:chgData name="Satvik R Shetty" userId="c60faab6a11757e5" providerId="LiveId" clId="{A115FD6B-B651-46E1-8523-C650011A9A01}" dt="2023-05-31T17:29:36.533" v="683" actId="1076"/>
          <ac:picMkLst>
            <pc:docMk/>
            <pc:sldMk cId="176324289" sldId="266"/>
            <ac:picMk id="9" creationId="{A7F888FF-4521-2ABD-F584-E0E5FC86DD56}"/>
          </ac:picMkLst>
        </pc:picChg>
      </pc:sldChg>
    </pc:docChg>
  </pc:docChgLst>
  <pc:docChgLst>
    <pc:chgData name="Satvik R Shetty" userId="c60faab6a11757e5" providerId="LiveId" clId="{D8EA14E9-5304-4F54-86AD-47C1B3C3BE1A}"/>
    <pc:docChg chg="undo custSel addSld delSld modSld sldOrd">
      <pc:chgData name="Satvik R Shetty" userId="c60faab6a11757e5" providerId="LiveId" clId="{D8EA14E9-5304-4F54-86AD-47C1B3C3BE1A}" dt="2023-06-26T01:11:15.065" v="364"/>
      <pc:docMkLst>
        <pc:docMk/>
      </pc:docMkLst>
      <pc:sldChg chg="addSp delSp modSp mod">
        <pc:chgData name="Satvik R Shetty" userId="c60faab6a11757e5" providerId="LiveId" clId="{D8EA14E9-5304-4F54-86AD-47C1B3C3BE1A}" dt="2023-06-25T03:18:36.808" v="177" actId="12789"/>
        <pc:sldMkLst>
          <pc:docMk/>
          <pc:sldMk cId="2500673166" sldId="256"/>
        </pc:sldMkLst>
        <pc:picChg chg="add del mod modCrop">
          <ac:chgData name="Satvik R Shetty" userId="c60faab6a11757e5" providerId="LiveId" clId="{D8EA14E9-5304-4F54-86AD-47C1B3C3BE1A}" dt="2023-06-25T03:18:05.678" v="172" actId="931"/>
          <ac:picMkLst>
            <pc:docMk/>
            <pc:sldMk cId="2500673166" sldId="256"/>
            <ac:picMk id="6" creationId="{D632B3C0-6C3C-A2C3-3901-A063A05060CF}"/>
          </ac:picMkLst>
        </pc:picChg>
        <pc:picChg chg="add mod">
          <ac:chgData name="Satvik R Shetty" userId="c60faab6a11757e5" providerId="LiveId" clId="{D8EA14E9-5304-4F54-86AD-47C1B3C3BE1A}" dt="2023-06-25T03:18:36.808" v="177" actId="12789"/>
          <ac:picMkLst>
            <pc:docMk/>
            <pc:sldMk cId="2500673166" sldId="256"/>
            <ac:picMk id="8" creationId="{FB0EA3C4-7C49-E838-2093-8F99884C0BFA}"/>
          </ac:picMkLst>
        </pc:picChg>
      </pc:sldChg>
      <pc:sldChg chg="modSp mod">
        <pc:chgData name="Satvik R Shetty" userId="c60faab6a11757e5" providerId="LiveId" clId="{D8EA14E9-5304-4F54-86AD-47C1B3C3BE1A}" dt="2023-06-26T00:59:12.673" v="181" actId="20577"/>
        <pc:sldMkLst>
          <pc:docMk/>
          <pc:sldMk cId="3478361799" sldId="257"/>
        </pc:sldMkLst>
        <pc:spChg chg="mod">
          <ac:chgData name="Satvik R Shetty" userId="c60faab6a11757e5" providerId="LiveId" clId="{D8EA14E9-5304-4F54-86AD-47C1B3C3BE1A}" dt="2023-06-26T00:59:12.673" v="181" actId="20577"/>
          <ac:spMkLst>
            <pc:docMk/>
            <pc:sldMk cId="3478361799" sldId="257"/>
            <ac:spMk id="4" creationId="{1686E370-F859-370C-5434-9E50319723AF}"/>
          </ac:spMkLst>
        </pc:spChg>
      </pc:sldChg>
      <pc:sldChg chg="addSp delSp modSp mod">
        <pc:chgData name="Satvik R Shetty" userId="c60faab6a11757e5" providerId="LiveId" clId="{D8EA14E9-5304-4F54-86AD-47C1B3C3BE1A}" dt="2023-06-26T01:01:36.810" v="198" actId="20577"/>
        <pc:sldMkLst>
          <pc:docMk/>
          <pc:sldMk cId="1606931566" sldId="261"/>
        </pc:sldMkLst>
        <pc:spChg chg="mod">
          <ac:chgData name="Satvik R Shetty" userId="c60faab6a11757e5" providerId="LiveId" clId="{D8EA14E9-5304-4F54-86AD-47C1B3C3BE1A}" dt="2023-06-25T03:12:16.723" v="144" actId="1076"/>
          <ac:spMkLst>
            <pc:docMk/>
            <pc:sldMk cId="1606931566" sldId="261"/>
            <ac:spMk id="2" creationId="{B52DE342-14EC-DC11-FFE7-D3923C80424C}"/>
          </ac:spMkLst>
        </pc:spChg>
        <pc:spChg chg="add del mod">
          <ac:chgData name="Satvik R Shetty" userId="c60faab6a11757e5" providerId="LiveId" clId="{D8EA14E9-5304-4F54-86AD-47C1B3C3BE1A}" dt="2023-06-26T01:01:36.810" v="198" actId="20577"/>
          <ac:spMkLst>
            <pc:docMk/>
            <pc:sldMk cId="1606931566" sldId="261"/>
            <ac:spMk id="5" creationId="{7322AFA2-6728-AEB7-6943-C58B76103890}"/>
          </ac:spMkLst>
        </pc:spChg>
      </pc:sldChg>
      <pc:sldChg chg="modSp mod">
        <pc:chgData name="Satvik R Shetty" userId="c60faab6a11757e5" providerId="LiveId" clId="{D8EA14E9-5304-4F54-86AD-47C1B3C3BE1A}" dt="2023-06-26T01:01:47.058" v="200" actId="20577"/>
        <pc:sldMkLst>
          <pc:docMk/>
          <pc:sldMk cId="1531501235" sldId="262"/>
        </pc:sldMkLst>
        <pc:spChg chg="mod">
          <ac:chgData name="Satvik R Shetty" userId="c60faab6a11757e5" providerId="LiveId" clId="{D8EA14E9-5304-4F54-86AD-47C1B3C3BE1A}" dt="2023-06-26T01:01:47.058" v="200" actId="20577"/>
          <ac:spMkLst>
            <pc:docMk/>
            <pc:sldMk cId="1531501235" sldId="262"/>
            <ac:spMk id="5" creationId="{4CC5FA57-60C6-8F8A-862C-90D9A8AF4446}"/>
          </ac:spMkLst>
        </pc:spChg>
      </pc:sldChg>
      <pc:sldChg chg="modSp mod">
        <pc:chgData name="Satvik R Shetty" userId="c60faab6a11757e5" providerId="LiveId" clId="{D8EA14E9-5304-4F54-86AD-47C1B3C3BE1A}" dt="2023-06-26T01:01:55.161" v="201" actId="20577"/>
        <pc:sldMkLst>
          <pc:docMk/>
          <pc:sldMk cId="1111427410" sldId="263"/>
        </pc:sldMkLst>
        <pc:spChg chg="mod">
          <ac:chgData name="Satvik R Shetty" userId="c60faab6a11757e5" providerId="LiveId" clId="{D8EA14E9-5304-4F54-86AD-47C1B3C3BE1A}" dt="2023-06-26T01:01:55.161" v="201" actId="20577"/>
          <ac:spMkLst>
            <pc:docMk/>
            <pc:sldMk cId="1111427410" sldId="263"/>
            <ac:spMk id="5" creationId="{4AAE5D0C-0F56-6182-1D5A-057EB261D8BE}"/>
          </ac:spMkLst>
        </pc:spChg>
      </pc:sldChg>
      <pc:sldChg chg="modSp mod">
        <pc:chgData name="Satvik R Shetty" userId="c60faab6a11757e5" providerId="LiveId" clId="{D8EA14E9-5304-4F54-86AD-47C1B3C3BE1A}" dt="2023-06-26T01:01:58.800" v="203" actId="20577"/>
        <pc:sldMkLst>
          <pc:docMk/>
          <pc:sldMk cId="2163858024" sldId="264"/>
        </pc:sldMkLst>
        <pc:spChg chg="mod">
          <ac:chgData name="Satvik R Shetty" userId="c60faab6a11757e5" providerId="LiveId" clId="{D8EA14E9-5304-4F54-86AD-47C1B3C3BE1A}" dt="2023-06-26T01:01:58.800" v="203" actId="20577"/>
          <ac:spMkLst>
            <pc:docMk/>
            <pc:sldMk cId="2163858024" sldId="264"/>
            <ac:spMk id="5" creationId="{7C589379-BBF9-1A53-8E55-51A43F5CBC99}"/>
          </ac:spMkLst>
        </pc:spChg>
      </pc:sldChg>
      <pc:sldChg chg="modSp add del mod">
        <pc:chgData name="Satvik R Shetty" userId="c60faab6a11757e5" providerId="LiveId" clId="{D8EA14E9-5304-4F54-86AD-47C1B3C3BE1A}" dt="2023-06-26T01:02:22.788" v="207" actId="2696"/>
        <pc:sldMkLst>
          <pc:docMk/>
          <pc:sldMk cId="3640251961" sldId="265"/>
        </pc:sldMkLst>
        <pc:spChg chg="mod">
          <ac:chgData name="Satvik R Shetty" userId="c60faab6a11757e5" providerId="LiveId" clId="{D8EA14E9-5304-4F54-86AD-47C1B3C3BE1A}" dt="2023-06-26T01:02:01.640" v="205" actId="20577"/>
          <ac:spMkLst>
            <pc:docMk/>
            <pc:sldMk cId="3640251961" sldId="265"/>
            <ac:spMk id="5" creationId="{8C3860F0-CAA1-ACDE-16DC-AD3002B34B9B}"/>
          </ac:spMkLst>
        </pc:spChg>
      </pc:sldChg>
      <pc:sldChg chg="addSp delSp modSp mod">
        <pc:chgData name="Satvik R Shetty" userId="c60faab6a11757e5" providerId="LiveId" clId="{D8EA14E9-5304-4F54-86AD-47C1B3C3BE1A}" dt="2023-06-25T03:07:58.505" v="18"/>
        <pc:sldMkLst>
          <pc:docMk/>
          <pc:sldMk cId="176324289" sldId="266"/>
        </pc:sldMkLst>
        <pc:spChg chg="mod">
          <ac:chgData name="Satvik R Shetty" userId="c60faab6a11757e5" providerId="LiveId" clId="{D8EA14E9-5304-4F54-86AD-47C1B3C3BE1A}" dt="2023-06-25T03:06:34.761" v="12" actId="20577"/>
          <ac:spMkLst>
            <pc:docMk/>
            <pc:sldMk cId="176324289" sldId="266"/>
            <ac:spMk id="3" creationId="{B11DC45C-72FA-78E8-0290-63EA5CAB2668}"/>
          </ac:spMkLst>
        </pc:spChg>
        <pc:spChg chg="del">
          <ac:chgData name="Satvik R Shetty" userId="c60faab6a11757e5" providerId="LiveId" clId="{D8EA14E9-5304-4F54-86AD-47C1B3C3BE1A}" dt="2023-06-25T03:06:38.581" v="13" actId="478"/>
          <ac:spMkLst>
            <pc:docMk/>
            <pc:sldMk cId="176324289" sldId="266"/>
            <ac:spMk id="11" creationId="{AFF87E97-0ACB-BB6E-F9A4-FB3D59370D06}"/>
          </ac:spMkLst>
        </pc:spChg>
        <pc:spChg chg="del">
          <ac:chgData name="Satvik R Shetty" userId="c60faab6a11757e5" providerId="LiveId" clId="{D8EA14E9-5304-4F54-86AD-47C1B3C3BE1A}" dt="2023-06-25T03:06:21.466" v="8" actId="478"/>
          <ac:spMkLst>
            <pc:docMk/>
            <pc:sldMk cId="176324289" sldId="266"/>
            <ac:spMk id="13" creationId="{9F62BB7B-1EF6-FFA4-B534-A4C4A5DD8476}"/>
          </ac:spMkLst>
        </pc:spChg>
        <pc:picChg chg="add mod">
          <ac:chgData name="Satvik R Shetty" userId="c60faab6a11757e5" providerId="LiveId" clId="{D8EA14E9-5304-4F54-86AD-47C1B3C3BE1A}" dt="2023-06-25T03:07:58.505" v="18"/>
          <ac:picMkLst>
            <pc:docMk/>
            <pc:sldMk cId="176324289" sldId="266"/>
            <ac:picMk id="4" creationId="{6712FDD7-47A6-4F29-2CC1-FD893A9A797B}"/>
          </ac:picMkLst>
        </pc:picChg>
        <pc:picChg chg="del">
          <ac:chgData name="Satvik R Shetty" userId="c60faab6a11757e5" providerId="LiveId" clId="{D8EA14E9-5304-4F54-86AD-47C1B3C3BE1A}" dt="2023-06-25T03:06:19.077" v="7" actId="478"/>
          <ac:picMkLst>
            <pc:docMk/>
            <pc:sldMk cId="176324289" sldId="266"/>
            <ac:picMk id="5" creationId="{832C0BAD-E8C0-BD5E-A568-4023172AE14F}"/>
          </ac:picMkLst>
        </pc:picChg>
        <pc:picChg chg="del">
          <ac:chgData name="Satvik R Shetty" userId="c60faab6a11757e5" providerId="LiveId" clId="{D8EA14E9-5304-4F54-86AD-47C1B3C3BE1A}" dt="2023-06-25T03:07:02.388" v="16" actId="478"/>
          <ac:picMkLst>
            <pc:docMk/>
            <pc:sldMk cId="176324289" sldId="266"/>
            <ac:picMk id="9" creationId="{A7F888FF-4521-2ABD-F584-E0E5FC86DD56}"/>
          </ac:picMkLst>
        </pc:picChg>
      </pc:sldChg>
      <pc:sldChg chg="new del">
        <pc:chgData name="Satvik R Shetty" userId="c60faab6a11757e5" providerId="LiveId" clId="{D8EA14E9-5304-4F54-86AD-47C1B3C3BE1A}" dt="2023-06-25T03:05:59.812" v="2" actId="680"/>
        <pc:sldMkLst>
          <pc:docMk/>
          <pc:sldMk cId="3699788548" sldId="267"/>
        </pc:sldMkLst>
      </pc:sldChg>
      <pc:sldChg chg="addSp delSp modSp add mod">
        <pc:chgData name="Satvik R Shetty" userId="c60faab6a11757e5" providerId="LiveId" clId="{D8EA14E9-5304-4F54-86AD-47C1B3C3BE1A}" dt="2023-06-25T03:10:09.306" v="52" actId="20577"/>
        <pc:sldMkLst>
          <pc:docMk/>
          <pc:sldMk cId="3825777047" sldId="267"/>
        </pc:sldMkLst>
        <pc:spChg chg="mod">
          <ac:chgData name="Satvik R Shetty" userId="c60faab6a11757e5" providerId="LiveId" clId="{D8EA14E9-5304-4F54-86AD-47C1B3C3BE1A}" dt="2023-06-25T03:08:11.751" v="28" actId="20577"/>
          <ac:spMkLst>
            <pc:docMk/>
            <pc:sldMk cId="3825777047" sldId="267"/>
            <ac:spMk id="3" creationId="{B11DC45C-72FA-78E8-0290-63EA5CAB2668}"/>
          </ac:spMkLst>
        </pc:spChg>
        <pc:spChg chg="del">
          <ac:chgData name="Satvik R Shetty" userId="c60faab6a11757e5" providerId="LiveId" clId="{D8EA14E9-5304-4F54-86AD-47C1B3C3BE1A}" dt="2023-06-25T03:06:11.224" v="5" actId="478"/>
          <ac:spMkLst>
            <pc:docMk/>
            <pc:sldMk cId="3825777047" sldId="267"/>
            <ac:spMk id="11" creationId="{AFF87E97-0ACB-BB6E-F9A4-FB3D59370D06}"/>
          </ac:spMkLst>
        </pc:spChg>
        <pc:spChg chg="del">
          <ac:chgData name="Satvik R Shetty" userId="c60faab6a11757e5" providerId="LiveId" clId="{D8EA14E9-5304-4F54-86AD-47C1B3C3BE1A}" dt="2023-06-25T03:08:41.537" v="35" actId="478"/>
          <ac:spMkLst>
            <pc:docMk/>
            <pc:sldMk cId="3825777047" sldId="267"/>
            <ac:spMk id="13" creationId="{9F62BB7B-1EF6-FFA4-B534-A4C4A5DD8476}"/>
          </ac:spMkLst>
        </pc:spChg>
        <pc:spChg chg="mod">
          <ac:chgData name="Satvik R Shetty" userId="c60faab6a11757e5" providerId="LiveId" clId="{D8EA14E9-5304-4F54-86AD-47C1B3C3BE1A}" dt="2023-06-25T03:10:09.306" v="52" actId="20577"/>
          <ac:spMkLst>
            <pc:docMk/>
            <pc:sldMk cId="3825777047" sldId="267"/>
            <ac:spMk id="15" creationId="{A78697B6-DD97-38CF-5B93-0D841560CF7C}"/>
          </ac:spMkLst>
        </pc:spChg>
        <pc:picChg chg="add mod">
          <ac:chgData name="Satvik R Shetty" userId="c60faab6a11757e5" providerId="LiveId" clId="{D8EA14E9-5304-4F54-86AD-47C1B3C3BE1A}" dt="2023-06-25T03:08:55.177" v="37"/>
          <ac:picMkLst>
            <pc:docMk/>
            <pc:sldMk cId="3825777047" sldId="267"/>
            <ac:picMk id="4" creationId="{3C8CF2F8-A79D-FF53-E73C-DBE66CB1C9BF}"/>
          </ac:picMkLst>
        </pc:picChg>
        <pc:picChg chg="del mod">
          <ac:chgData name="Satvik R Shetty" userId="c60faab6a11757e5" providerId="LiveId" clId="{D8EA14E9-5304-4F54-86AD-47C1B3C3BE1A}" dt="2023-06-25T03:08:30.872" v="31" actId="478"/>
          <ac:picMkLst>
            <pc:docMk/>
            <pc:sldMk cId="3825777047" sldId="267"/>
            <ac:picMk id="5" creationId="{832C0BAD-E8C0-BD5E-A568-4023172AE14F}"/>
          </ac:picMkLst>
        </pc:picChg>
        <pc:picChg chg="del">
          <ac:chgData name="Satvik R Shetty" userId="c60faab6a11757e5" providerId="LiveId" clId="{D8EA14E9-5304-4F54-86AD-47C1B3C3BE1A}" dt="2023-06-25T03:06:08.283" v="4" actId="478"/>
          <ac:picMkLst>
            <pc:docMk/>
            <pc:sldMk cId="3825777047" sldId="267"/>
            <ac:picMk id="9" creationId="{A7F888FF-4521-2ABD-F584-E0E5FC86DD56}"/>
          </ac:picMkLst>
        </pc:picChg>
      </pc:sldChg>
      <pc:sldChg chg="addSp delSp modSp add mod">
        <pc:chgData name="Satvik R Shetty" userId="c60faab6a11757e5" providerId="LiveId" clId="{D8EA14E9-5304-4F54-86AD-47C1B3C3BE1A}" dt="2023-06-25T03:10:12.974" v="54" actId="20577"/>
        <pc:sldMkLst>
          <pc:docMk/>
          <pc:sldMk cId="1946074445" sldId="268"/>
        </pc:sldMkLst>
        <pc:spChg chg="mod">
          <ac:chgData name="Satvik R Shetty" userId="c60faab6a11757e5" providerId="LiveId" clId="{D8EA14E9-5304-4F54-86AD-47C1B3C3BE1A}" dt="2023-06-25T03:09:15.732" v="44" actId="20577"/>
          <ac:spMkLst>
            <pc:docMk/>
            <pc:sldMk cId="1946074445" sldId="268"/>
            <ac:spMk id="3" creationId="{B11DC45C-72FA-78E8-0290-63EA5CAB2668}"/>
          </ac:spMkLst>
        </pc:spChg>
        <pc:spChg chg="mod">
          <ac:chgData name="Satvik R Shetty" userId="c60faab6a11757e5" providerId="LiveId" clId="{D8EA14E9-5304-4F54-86AD-47C1B3C3BE1A}" dt="2023-06-25T03:10:12.974" v="54" actId="20577"/>
          <ac:spMkLst>
            <pc:docMk/>
            <pc:sldMk cId="1946074445" sldId="268"/>
            <ac:spMk id="15" creationId="{A78697B6-DD97-38CF-5B93-0D841560CF7C}"/>
          </ac:spMkLst>
        </pc:spChg>
        <pc:picChg chg="del">
          <ac:chgData name="Satvik R Shetty" userId="c60faab6a11757e5" providerId="LiveId" clId="{D8EA14E9-5304-4F54-86AD-47C1B3C3BE1A}" dt="2023-06-25T03:09:12.258" v="39" actId="478"/>
          <ac:picMkLst>
            <pc:docMk/>
            <pc:sldMk cId="1946074445" sldId="268"/>
            <ac:picMk id="4" creationId="{3C8CF2F8-A79D-FF53-E73C-DBE66CB1C9BF}"/>
          </ac:picMkLst>
        </pc:picChg>
        <pc:picChg chg="add del mod">
          <ac:chgData name="Satvik R Shetty" userId="c60faab6a11757e5" providerId="LiveId" clId="{D8EA14E9-5304-4F54-86AD-47C1B3C3BE1A}" dt="2023-06-25T03:09:34.865" v="46" actId="931"/>
          <ac:picMkLst>
            <pc:docMk/>
            <pc:sldMk cId="1946074445" sldId="268"/>
            <ac:picMk id="5" creationId="{700B168D-CA5D-BBD5-557B-70FB339F3C34}"/>
          </ac:picMkLst>
        </pc:picChg>
        <pc:picChg chg="add mod">
          <ac:chgData name="Satvik R Shetty" userId="c60faab6a11757e5" providerId="LiveId" clId="{D8EA14E9-5304-4F54-86AD-47C1B3C3BE1A}" dt="2023-06-25T03:09:53.788" v="50"/>
          <ac:picMkLst>
            <pc:docMk/>
            <pc:sldMk cId="1946074445" sldId="268"/>
            <ac:picMk id="7" creationId="{49CB715E-DA3F-2E0D-D64B-66EB70634660}"/>
          </ac:picMkLst>
        </pc:picChg>
      </pc:sldChg>
      <pc:sldChg chg="addSp delSp modSp add mod">
        <pc:chgData name="Satvik R Shetty" userId="c60faab6a11757e5" providerId="LiveId" clId="{D8EA14E9-5304-4F54-86AD-47C1B3C3BE1A}" dt="2023-06-26T01:01:33.064" v="195" actId="20577"/>
        <pc:sldMkLst>
          <pc:docMk/>
          <pc:sldMk cId="4004522126" sldId="269"/>
        </pc:sldMkLst>
        <pc:spChg chg="mod">
          <ac:chgData name="Satvik R Shetty" userId="c60faab6a11757e5" providerId="LiveId" clId="{D8EA14E9-5304-4F54-86AD-47C1B3C3BE1A}" dt="2023-06-26T00:59:38.316" v="189" actId="20577"/>
          <ac:spMkLst>
            <pc:docMk/>
            <pc:sldMk cId="4004522126" sldId="269"/>
            <ac:spMk id="3" creationId="{B11DC45C-72FA-78E8-0290-63EA5CAB2668}"/>
          </ac:spMkLst>
        </pc:spChg>
        <pc:spChg chg="mod">
          <ac:chgData name="Satvik R Shetty" userId="c60faab6a11757e5" providerId="LiveId" clId="{D8EA14E9-5304-4F54-86AD-47C1B3C3BE1A}" dt="2023-06-26T01:01:33.064" v="195" actId="20577"/>
          <ac:spMkLst>
            <pc:docMk/>
            <pc:sldMk cId="4004522126" sldId="269"/>
            <ac:spMk id="15" creationId="{A78697B6-DD97-38CF-5B93-0D841560CF7C}"/>
          </ac:spMkLst>
        </pc:spChg>
        <pc:picChg chg="add mod">
          <ac:chgData name="Satvik R Shetty" userId="c60faab6a11757e5" providerId="LiveId" clId="{D8EA14E9-5304-4F54-86AD-47C1B3C3BE1A}" dt="2023-06-26T01:01:16.052" v="193"/>
          <ac:picMkLst>
            <pc:docMk/>
            <pc:sldMk cId="4004522126" sldId="269"/>
            <ac:picMk id="4" creationId="{3502AC0C-B716-0B92-EC9F-0715E8CB2829}"/>
          </ac:picMkLst>
        </pc:picChg>
        <pc:picChg chg="del">
          <ac:chgData name="Satvik R Shetty" userId="c60faab6a11757e5" providerId="LiveId" clId="{D8EA14E9-5304-4F54-86AD-47C1B3C3BE1A}" dt="2023-06-26T00:59:30.879" v="183" actId="478"/>
          <ac:picMkLst>
            <pc:docMk/>
            <pc:sldMk cId="4004522126" sldId="269"/>
            <ac:picMk id="7" creationId="{49CB715E-DA3F-2E0D-D64B-66EB70634660}"/>
          </ac:picMkLst>
        </pc:picChg>
      </pc:sldChg>
      <pc:sldChg chg="addSp delSp modSp add mod">
        <pc:chgData name="Satvik R Shetty" userId="c60faab6a11757e5" providerId="LiveId" clId="{D8EA14E9-5304-4F54-86AD-47C1B3C3BE1A}" dt="2023-06-26T01:10:23.135" v="356" actId="12789"/>
        <pc:sldMkLst>
          <pc:docMk/>
          <pc:sldMk cId="868055693" sldId="270"/>
        </pc:sldMkLst>
        <pc:spChg chg="del">
          <ac:chgData name="Satvik R Shetty" userId="c60faab6a11757e5" providerId="LiveId" clId="{D8EA14E9-5304-4F54-86AD-47C1B3C3BE1A}" dt="2023-06-26T01:02:47.099" v="230" actId="478"/>
          <ac:spMkLst>
            <pc:docMk/>
            <pc:sldMk cId="868055693" sldId="270"/>
            <ac:spMk id="2" creationId="{B52DE342-14EC-DC11-FFE7-D3923C80424C}"/>
          </ac:spMkLst>
        </pc:spChg>
        <pc:spChg chg="mod">
          <ac:chgData name="Satvik R Shetty" userId="c60faab6a11757e5" providerId="LiveId" clId="{D8EA14E9-5304-4F54-86AD-47C1B3C3BE1A}" dt="2023-06-26T01:02:42.301" v="229" actId="20577"/>
          <ac:spMkLst>
            <pc:docMk/>
            <pc:sldMk cId="868055693" sldId="270"/>
            <ac:spMk id="3" creationId="{B11DC45C-72FA-78E8-0290-63EA5CAB2668}"/>
          </ac:spMkLst>
        </pc:spChg>
        <pc:grpChg chg="add mod">
          <ac:chgData name="Satvik R Shetty" userId="c60faab6a11757e5" providerId="LiveId" clId="{D8EA14E9-5304-4F54-86AD-47C1B3C3BE1A}" dt="2023-06-26T01:10:23.135" v="356" actId="12789"/>
          <ac:grpSpMkLst>
            <pc:docMk/>
            <pc:sldMk cId="868055693" sldId="270"/>
            <ac:grpSpMk id="40" creationId="{65E1AD06-D260-02B8-39C2-892BFAB54B03}"/>
          </ac:grpSpMkLst>
        </pc:grpChg>
        <pc:picChg chg="add mod">
          <ac:chgData name="Satvik R Shetty" userId="c60faab6a11757e5" providerId="LiveId" clId="{D8EA14E9-5304-4F54-86AD-47C1B3C3BE1A}" dt="2023-06-26T01:10:09.210" v="354" actId="164"/>
          <ac:picMkLst>
            <pc:docMk/>
            <pc:sldMk cId="868055693" sldId="270"/>
            <ac:picMk id="6" creationId="{EC29F003-B1C0-A738-6E81-C42043B5CDA6}"/>
          </ac:picMkLst>
        </pc:picChg>
        <pc:picChg chg="add mod">
          <ac:chgData name="Satvik R Shetty" userId="c60faab6a11757e5" providerId="LiveId" clId="{D8EA14E9-5304-4F54-86AD-47C1B3C3BE1A}" dt="2023-06-26T01:10:09.210" v="354" actId="164"/>
          <ac:picMkLst>
            <pc:docMk/>
            <pc:sldMk cId="868055693" sldId="270"/>
            <ac:picMk id="8" creationId="{315B4E9D-6DDB-AC97-FCC5-3F317A50A3F1}"/>
          </ac:picMkLst>
        </pc:picChg>
        <pc:picChg chg="add mod">
          <ac:chgData name="Satvik R Shetty" userId="c60faab6a11757e5" providerId="LiveId" clId="{D8EA14E9-5304-4F54-86AD-47C1B3C3BE1A}" dt="2023-06-26T01:10:09.210" v="354" actId="164"/>
          <ac:picMkLst>
            <pc:docMk/>
            <pc:sldMk cId="868055693" sldId="270"/>
            <ac:picMk id="10" creationId="{C23C2A84-C5B2-618D-DB24-E24FDF309081}"/>
          </ac:picMkLst>
        </pc:picChg>
        <pc:picChg chg="add del mod">
          <ac:chgData name="Satvik R Shetty" userId="c60faab6a11757e5" providerId="LiveId" clId="{D8EA14E9-5304-4F54-86AD-47C1B3C3BE1A}" dt="2023-06-26T01:08:49.941" v="323" actId="21"/>
          <ac:picMkLst>
            <pc:docMk/>
            <pc:sldMk cId="868055693" sldId="270"/>
            <ac:picMk id="12" creationId="{305B71A0-B9A3-9D7F-AA35-45227FD826DE}"/>
          </ac:picMkLst>
        </pc:picChg>
        <pc:picChg chg="add del mod">
          <ac:chgData name="Satvik R Shetty" userId="c60faab6a11757e5" providerId="LiveId" clId="{D8EA14E9-5304-4F54-86AD-47C1B3C3BE1A}" dt="2023-06-26T01:08:39.823" v="320" actId="21"/>
          <ac:picMkLst>
            <pc:docMk/>
            <pc:sldMk cId="868055693" sldId="270"/>
            <ac:picMk id="14" creationId="{05AF30F7-5740-D694-856C-A57E37490CF4}"/>
          </ac:picMkLst>
        </pc:picChg>
        <pc:picChg chg="add del mod">
          <ac:chgData name="Satvik R Shetty" userId="c60faab6a11757e5" providerId="LiveId" clId="{D8EA14E9-5304-4F54-86AD-47C1B3C3BE1A}" dt="2023-06-26T01:08:30.086" v="315" actId="21"/>
          <ac:picMkLst>
            <pc:docMk/>
            <pc:sldMk cId="868055693" sldId="270"/>
            <ac:picMk id="16" creationId="{5E80680C-B7D7-B29E-CB65-9A5228AA8AF2}"/>
          </ac:picMkLst>
        </pc:picChg>
        <pc:picChg chg="add del mod">
          <ac:chgData name="Satvik R Shetty" userId="c60faab6a11757e5" providerId="LiveId" clId="{D8EA14E9-5304-4F54-86AD-47C1B3C3BE1A}" dt="2023-06-26T01:08:17.467" v="308" actId="21"/>
          <ac:picMkLst>
            <pc:docMk/>
            <pc:sldMk cId="868055693" sldId="270"/>
            <ac:picMk id="18" creationId="{652C0A98-E993-E598-D654-01F6B837FD49}"/>
          </ac:picMkLst>
        </pc:picChg>
        <pc:picChg chg="add del mod">
          <ac:chgData name="Satvik R Shetty" userId="c60faab6a11757e5" providerId="LiveId" clId="{D8EA14E9-5304-4F54-86AD-47C1B3C3BE1A}" dt="2023-06-26T01:08:13.507" v="306" actId="21"/>
          <ac:picMkLst>
            <pc:docMk/>
            <pc:sldMk cId="868055693" sldId="270"/>
            <ac:picMk id="20" creationId="{4E855E44-51E4-08AE-21C6-B9CF4D6DFEAD}"/>
          </ac:picMkLst>
        </pc:picChg>
        <pc:picChg chg="add del mod">
          <ac:chgData name="Satvik R Shetty" userId="c60faab6a11757e5" providerId="LiveId" clId="{D8EA14E9-5304-4F54-86AD-47C1B3C3BE1A}" dt="2023-06-26T01:08:02.422" v="303" actId="21"/>
          <ac:picMkLst>
            <pc:docMk/>
            <pc:sldMk cId="868055693" sldId="270"/>
            <ac:picMk id="22" creationId="{A3DFF008-8F68-58EC-3AFB-AAE322346D98}"/>
          </ac:picMkLst>
        </pc:picChg>
        <pc:picChg chg="add del mod">
          <ac:chgData name="Satvik R Shetty" userId="c60faab6a11757e5" providerId="LiveId" clId="{D8EA14E9-5304-4F54-86AD-47C1B3C3BE1A}" dt="2023-06-26T01:05:41.862" v="276" actId="21"/>
          <ac:picMkLst>
            <pc:docMk/>
            <pc:sldMk cId="868055693" sldId="270"/>
            <ac:picMk id="24" creationId="{2369D8C3-E860-4511-EB8E-6F46DA1E92CC}"/>
          </ac:picMkLst>
        </pc:picChg>
        <pc:picChg chg="add del mod">
          <ac:chgData name="Satvik R Shetty" userId="c60faab6a11757e5" providerId="LiveId" clId="{D8EA14E9-5304-4F54-86AD-47C1B3C3BE1A}" dt="2023-06-26T01:05:32.424" v="273" actId="21"/>
          <ac:picMkLst>
            <pc:docMk/>
            <pc:sldMk cId="868055693" sldId="270"/>
            <ac:picMk id="26" creationId="{194574A4-8808-B020-B8FD-F60BF422F691}"/>
          </ac:picMkLst>
        </pc:picChg>
        <pc:picChg chg="add del mod">
          <ac:chgData name="Satvik R Shetty" userId="c60faab6a11757e5" providerId="LiveId" clId="{D8EA14E9-5304-4F54-86AD-47C1B3C3BE1A}" dt="2023-06-26T01:05:19.787" v="268" actId="21"/>
          <ac:picMkLst>
            <pc:docMk/>
            <pc:sldMk cId="868055693" sldId="270"/>
            <ac:picMk id="28" creationId="{F5EA4F3A-D63D-A44F-FE93-0FF84B1A6F9E}"/>
          </ac:picMkLst>
        </pc:picChg>
        <pc:picChg chg="add mod">
          <ac:chgData name="Satvik R Shetty" userId="c60faab6a11757e5" providerId="LiveId" clId="{D8EA14E9-5304-4F54-86AD-47C1B3C3BE1A}" dt="2023-06-26T01:10:09.210" v="354" actId="164"/>
          <ac:picMkLst>
            <pc:docMk/>
            <pc:sldMk cId="868055693" sldId="270"/>
            <ac:picMk id="30" creationId="{78DF6BE6-DC17-D298-4008-BF8FBA699ED4}"/>
          </ac:picMkLst>
        </pc:picChg>
        <pc:picChg chg="add del mod">
          <ac:chgData name="Satvik R Shetty" userId="c60faab6a11757e5" providerId="LiveId" clId="{D8EA14E9-5304-4F54-86AD-47C1B3C3BE1A}" dt="2023-06-26T01:05:01.860" v="261" actId="21"/>
          <ac:picMkLst>
            <pc:docMk/>
            <pc:sldMk cId="868055693" sldId="270"/>
            <ac:picMk id="32" creationId="{9651F71F-EC9B-9E0F-6B34-289F8BC8356E}"/>
          </ac:picMkLst>
        </pc:picChg>
        <pc:picChg chg="add del mod">
          <ac:chgData name="Satvik R Shetty" userId="c60faab6a11757e5" providerId="LiveId" clId="{D8EA14E9-5304-4F54-86AD-47C1B3C3BE1A}" dt="2023-06-26T01:10:09.210" v="354" actId="164"/>
          <ac:picMkLst>
            <pc:docMk/>
            <pc:sldMk cId="868055693" sldId="270"/>
            <ac:picMk id="34" creationId="{6DDD1C4E-8BB6-4DE9-0DEF-A3976F275B8B}"/>
          </ac:picMkLst>
        </pc:picChg>
        <pc:picChg chg="add del mod">
          <ac:chgData name="Satvik R Shetty" userId="c60faab6a11757e5" providerId="LiveId" clId="{D8EA14E9-5304-4F54-86AD-47C1B3C3BE1A}" dt="2023-06-26T01:04:39.601" v="252" actId="21"/>
          <ac:picMkLst>
            <pc:docMk/>
            <pc:sldMk cId="868055693" sldId="270"/>
            <ac:picMk id="36" creationId="{2ABF5048-64BD-5F22-42E9-32434262B707}"/>
          </ac:picMkLst>
        </pc:picChg>
        <pc:picChg chg="add del mod">
          <ac:chgData name="Satvik R Shetty" userId="c60faab6a11757e5" providerId="LiveId" clId="{D8EA14E9-5304-4F54-86AD-47C1B3C3BE1A}" dt="2023-06-26T01:04:25.106" v="248" actId="21"/>
          <ac:picMkLst>
            <pc:docMk/>
            <pc:sldMk cId="868055693" sldId="270"/>
            <ac:picMk id="38" creationId="{B66129D4-6F80-DF76-67B2-DFD4CFFE419E}"/>
          </ac:picMkLst>
        </pc:picChg>
        <pc:picChg chg="add mod">
          <ac:chgData name="Satvik R Shetty" userId="c60faab6a11757e5" providerId="LiveId" clId="{D8EA14E9-5304-4F54-86AD-47C1B3C3BE1A}" dt="2023-06-26T01:10:09.210" v="354" actId="164"/>
          <ac:picMkLst>
            <pc:docMk/>
            <pc:sldMk cId="868055693" sldId="270"/>
            <ac:picMk id="39" creationId="{6CBC1999-6227-95DF-F4CB-BC398EF6F6AA}"/>
          </ac:picMkLst>
        </pc:picChg>
      </pc:sldChg>
      <pc:sldChg chg="addSp delSp modSp add mod ord">
        <pc:chgData name="Satvik R Shetty" userId="c60faab6a11757e5" providerId="LiveId" clId="{D8EA14E9-5304-4F54-86AD-47C1B3C3BE1A}" dt="2023-06-26T01:11:15.065" v="364"/>
        <pc:sldMkLst>
          <pc:docMk/>
          <pc:sldMk cId="2443889350" sldId="271"/>
        </pc:sldMkLst>
        <pc:spChg chg="del">
          <ac:chgData name="Satvik R Shetty" userId="c60faab6a11757e5" providerId="LiveId" clId="{D8EA14E9-5304-4F54-86AD-47C1B3C3BE1A}" dt="2023-06-26T01:04:29.079" v="249" actId="478"/>
          <ac:spMkLst>
            <pc:docMk/>
            <pc:sldMk cId="2443889350" sldId="271"/>
            <ac:spMk id="2" creationId="{B52DE342-14EC-DC11-FFE7-D3923C80424C}"/>
          </ac:spMkLst>
        </pc:spChg>
        <pc:spChg chg="mod">
          <ac:chgData name="Satvik R Shetty" userId="c60faab6a11757e5" providerId="LiveId" clId="{D8EA14E9-5304-4F54-86AD-47C1B3C3BE1A}" dt="2023-06-26T01:11:15.065" v="364"/>
          <ac:spMkLst>
            <pc:docMk/>
            <pc:sldMk cId="2443889350" sldId="271"/>
            <ac:spMk id="3" creationId="{B11DC45C-72FA-78E8-0290-63EA5CAB2668}"/>
          </ac:spMkLst>
        </pc:spChg>
        <pc:spChg chg="add mod">
          <ac:chgData name="Satvik R Shetty" userId="c60faab6a11757e5" providerId="LiveId" clId="{D8EA14E9-5304-4F54-86AD-47C1B3C3BE1A}" dt="2023-06-26T01:06:16.156" v="286" actId="571"/>
          <ac:spMkLst>
            <pc:docMk/>
            <pc:sldMk cId="2443889350" sldId="271"/>
            <ac:spMk id="11" creationId="{4D24DF28-59A6-6EFE-3DA6-A71E9C9A952C}"/>
          </ac:spMkLst>
        </pc:spChg>
        <pc:grpChg chg="add mod">
          <ac:chgData name="Satvik R Shetty" userId="c60faab6a11757e5" providerId="LiveId" clId="{D8EA14E9-5304-4F54-86AD-47C1B3C3BE1A}" dt="2023-06-26T01:11:12.591" v="363" actId="12789"/>
          <ac:grpSpMkLst>
            <pc:docMk/>
            <pc:sldMk cId="2443889350" sldId="271"/>
            <ac:grpSpMk id="12" creationId="{04E7505E-6370-77E1-BCDA-ECF3A700EB34}"/>
          </ac:grpSpMkLst>
        </pc:grpChg>
        <pc:picChg chg="add mod">
          <ac:chgData name="Satvik R Shetty" userId="c60faab6a11757e5" providerId="LiveId" clId="{D8EA14E9-5304-4F54-86AD-47C1B3C3BE1A}" dt="2023-06-26T01:11:04.608" v="361" actId="164"/>
          <ac:picMkLst>
            <pc:docMk/>
            <pc:sldMk cId="2443889350" sldId="271"/>
            <ac:picMk id="4" creationId="{53ED9B8F-B8C7-6F15-30C7-42085EA4BB63}"/>
          </ac:picMkLst>
        </pc:picChg>
        <pc:picChg chg="add del mod">
          <ac:chgData name="Satvik R Shetty" userId="c60faab6a11757e5" providerId="LiveId" clId="{D8EA14E9-5304-4F54-86AD-47C1B3C3BE1A}" dt="2023-06-26T01:05:57.117" v="281" actId="21"/>
          <ac:picMkLst>
            <pc:docMk/>
            <pc:sldMk cId="2443889350" sldId="271"/>
            <ac:picMk id="6" creationId="{3633CFD1-1F9D-87DD-AD39-C25FBE5588E1}"/>
          </ac:picMkLst>
        </pc:picChg>
        <pc:picChg chg="add mod">
          <ac:chgData name="Satvik R Shetty" userId="c60faab6a11757e5" providerId="LiveId" clId="{D8EA14E9-5304-4F54-86AD-47C1B3C3BE1A}" dt="2023-06-26T01:11:04.608" v="361" actId="164"/>
          <ac:picMkLst>
            <pc:docMk/>
            <pc:sldMk cId="2443889350" sldId="271"/>
            <ac:picMk id="7" creationId="{5789534B-8BD1-30A3-834B-9610EE51367D}"/>
          </ac:picMkLst>
        </pc:picChg>
        <pc:picChg chg="add mod">
          <ac:chgData name="Satvik R Shetty" userId="c60faab6a11757e5" providerId="LiveId" clId="{D8EA14E9-5304-4F54-86AD-47C1B3C3BE1A}" dt="2023-06-26T01:11:04.608" v="361" actId="164"/>
          <ac:picMkLst>
            <pc:docMk/>
            <pc:sldMk cId="2443889350" sldId="271"/>
            <ac:picMk id="8" creationId="{5D15DF87-0B84-60EF-E2E0-7B3523C84CBD}"/>
          </ac:picMkLst>
        </pc:picChg>
        <pc:picChg chg="add mod">
          <ac:chgData name="Satvik R Shetty" userId="c60faab6a11757e5" providerId="LiveId" clId="{D8EA14E9-5304-4F54-86AD-47C1B3C3BE1A}" dt="2023-06-26T01:11:04.608" v="361" actId="164"/>
          <ac:picMkLst>
            <pc:docMk/>
            <pc:sldMk cId="2443889350" sldId="271"/>
            <ac:picMk id="9" creationId="{C614FE0C-1FE4-7070-5F9F-393B88BDDF97}"/>
          </ac:picMkLst>
        </pc:picChg>
        <pc:picChg chg="add mod">
          <ac:chgData name="Satvik R Shetty" userId="c60faab6a11757e5" providerId="LiveId" clId="{D8EA14E9-5304-4F54-86AD-47C1B3C3BE1A}" dt="2023-06-26T01:11:04.608" v="361" actId="164"/>
          <ac:picMkLst>
            <pc:docMk/>
            <pc:sldMk cId="2443889350" sldId="271"/>
            <ac:picMk id="10" creationId="{52A3028F-CE99-8D5D-BD18-D25F4FFB40F7}"/>
          </ac:picMkLst>
        </pc:picChg>
      </pc:sldChg>
      <pc:sldChg chg="addSp delSp add del mod ord">
        <pc:chgData name="Satvik R Shetty" userId="c60faab6a11757e5" providerId="LiveId" clId="{D8EA14E9-5304-4F54-86AD-47C1B3C3BE1A}" dt="2023-06-26T01:06:53.336" v="296"/>
        <pc:sldMkLst>
          <pc:docMk/>
          <pc:sldMk cId="147128264" sldId="272"/>
        </pc:sldMkLst>
        <pc:spChg chg="add del">
          <ac:chgData name="Satvik R Shetty" userId="c60faab6a11757e5" providerId="LiveId" clId="{D8EA14E9-5304-4F54-86AD-47C1B3C3BE1A}" dt="2023-06-26T01:06:49.828" v="294" actId="478"/>
          <ac:spMkLst>
            <pc:docMk/>
            <pc:sldMk cId="147128264" sldId="272"/>
            <ac:spMk id="2" creationId="{B52DE342-14EC-DC11-FFE7-D3923C80424C}"/>
          </ac:spMkLst>
        </pc:spChg>
      </pc:sldChg>
      <pc:sldChg chg="addSp delSp modSp add mod ord">
        <pc:chgData name="Satvik R Shetty" userId="c60faab6a11757e5" providerId="LiveId" clId="{D8EA14E9-5304-4F54-86AD-47C1B3C3BE1A}" dt="2023-06-26T01:10:55.137" v="360"/>
        <pc:sldMkLst>
          <pc:docMk/>
          <pc:sldMk cId="1048472999" sldId="272"/>
        </pc:sldMkLst>
        <pc:spChg chg="del">
          <ac:chgData name="Satvik R Shetty" userId="c60faab6a11757e5" providerId="LiveId" clId="{D8EA14E9-5304-4F54-86AD-47C1B3C3BE1A}" dt="2023-06-26T01:07:07.697" v="302" actId="478"/>
          <ac:spMkLst>
            <pc:docMk/>
            <pc:sldMk cId="1048472999" sldId="272"/>
            <ac:spMk id="2" creationId="{B52DE342-14EC-DC11-FFE7-D3923C80424C}"/>
          </ac:spMkLst>
        </pc:spChg>
        <pc:spChg chg="mod">
          <ac:chgData name="Satvik R Shetty" userId="c60faab6a11757e5" providerId="LiveId" clId="{D8EA14E9-5304-4F54-86AD-47C1B3C3BE1A}" dt="2023-06-26T01:10:55.137" v="360"/>
          <ac:spMkLst>
            <pc:docMk/>
            <pc:sldMk cId="1048472999" sldId="272"/>
            <ac:spMk id="3" creationId="{B11DC45C-72FA-78E8-0290-63EA5CAB2668}"/>
          </ac:spMkLst>
        </pc:spChg>
        <pc:grpChg chg="add mod">
          <ac:chgData name="Satvik R Shetty" userId="c60faab6a11757e5" providerId="LiveId" clId="{D8EA14E9-5304-4F54-86AD-47C1B3C3BE1A}" dt="2023-06-26T01:10:41.435" v="359" actId="12789"/>
          <ac:grpSpMkLst>
            <pc:docMk/>
            <pc:sldMk cId="1048472999" sldId="272"/>
            <ac:grpSpMk id="11" creationId="{82D9E35B-B6F9-647D-E170-4B5583817DA0}"/>
          </ac:grpSpMkLst>
        </pc:grpChg>
        <pc:picChg chg="add mod">
          <ac:chgData name="Satvik R Shetty" userId="c60faab6a11757e5" providerId="LiveId" clId="{D8EA14E9-5304-4F54-86AD-47C1B3C3BE1A}" dt="2023-06-26T01:10:34.733" v="357" actId="164"/>
          <ac:picMkLst>
            <pc:docMk/>
            <pc:sldMk cId="1048472999" sldId="272"/>
            <ac:picMk id="4" creationId="{6D2996A1-E569-0DAC-AFAD-2AAA86A704E6}"/>
          </ac:picMkLst>
        </pc:picChg>
        <pc:picChg chg="add mod">
          <ac:chgData name="Satvik R Shetty" userId="c60faab6a11757e5" providerId="LiveId" clId="{D8EA14E9-5304-4F54-86AD-47C1B3C3BE1A}" dt="2023-06-26T01:10:34.733" v="357" actId="164"/>
          <ac:picMkLst>
            <pc:docMk/>
            <pc:sldMk cId="1048472999" sldId="272"/>
            <ac:picMk id="6" creationId="{5CC82D63-F734-A3CE-95E9-7E83A4EA3E56}"/>
          </ac:picMkLst>
        </pc:picChg>
        <pc:picChg chg="add mod">
          <ac:chgData name="Satvik R Shetty" userId="c60faab6a11757e5" providerId="LiveId" clId="{D8EA14E9-5304-4F54-86AD-47C1B3C3BE1A}" dt="2023-06-26T01:10:34.733" v="357" actId="164"/>
          <ac:picMkLst>
            <pc:docMk/>
            <pc:sldMk cId="1048472999" sldId="272"/>
            <ac:picMk id="7" creationId="{8FA95E24-A72F-947A-255B-FBDC699EE986}"/>
          </ac:picMkLst>
        </pc:picChg>
        <pc:picChg chg="add mod">
          <ac:chgData name="Satvik R Shetty" userId="c60faab6a11757e5" providerId="LiveId" clId="{D8EA14E9-5304-4F54-86AD-47C1B3C3BE1A}" dt="2023-06-26T01:10:34.733" v="357" actId="164"/>
          <ac:picMkLst>
            <pc:docMk/>
            <pc:sldMk cId="1048472999" sldId="272"/>
            <ac:picMk id="8" creationId="{8581E140-98A2-CB85-8988-FD3C243D353B}"/>
          </ac:picMkLst>
        </pc:picChg>
        <pc:picChg chg="add mod">
          <ac:chgData name="Satvik R Shetty" userId="c60faab6a11757e5" providerId="LiveId" clId="{D8EA14E9-5304-4F54-86AD-47C1B3C3BE1A}" dt="2023-06-26T01:10:34.733" v="357" actId="164"/>
          <ac:picMkLst>
            <pc:docMk/>
            <pc:sldMk cId="1048472999" sldId="272"/>
            <ac:picMk id="9" creationId="{9D7F2EC9-8CD0-B3D7-E566-3183EDF04F8E}"/>
          </ac:picMkLst>
        </pc:picChg>
        <pc:picChg chg="add mod">
          <ac:chgData name="Satvik R Shetty" userId="c60faab6a11757e5" providerId="LiveId" clId="{D8EA14E9-5304-4F54-86AD-47C1B3C3BE1A}" dt="2023-06-26T01:10:34.733" v="357" actId="164"/>
          <ac:picMkLst>
            <pc:docMk/>
            <pc:sldMk cId="1048472999" sldId="272"/>
            <ac:picMk id="10" creationId="{5F056E8D-30A7-27FF-EC24-907050E10F90}"/>
          </ac:picMkLst>
        </pc:picChg>
      </pc:sldChg>
      <pc:sldChg chg="add del">
        <pc:chgData name="Satvik R Shetty" userId="c60faab6a11757e5" providerId="LiveId" clId="{D8EA14E9-5304-4F54-86AD-47C1B3C3BE1A}" dt="2023-06-26T01:06:48.774" v="293"/>
        <pc:sldMkLst>
          <pc:docMk/>
          <pc:sldMk cId="1290621035" sldId="273"/>
        </pc:sldMkLst>
      </pc:sldChg>
    </pc:docChg>
  </pc:docChgLst>
  <pc:docChgLst>
    <pc:chgData name="Satvik R Shetty" userId="c60faab6a11757e5" providerId="LiveId" clId="{29F92B74-72FF-4D2E-8D37-4731F1582F54}"/>
    <pc:docChg chg="custSel addSld modSld">
      <pc:chgData name="Satvik R Shetty" userId="c60faab6a11757e5" providerId="LiveId" clId="{29F92B74-72FF-4D2E-8D37-4731F1582F54}" dt="2024-06-04T04:02:37.781" v="16" actId="1076"/>
      <pc:docMkLst>
        <pc:docMk/>
      </pc:docMkLst>
      <pc:sldChg chg="delSp modSp new mod">
        <pc:chgData name="Satvik R Shetty" userId="c60faab6a11757e5" providerId="LiveId" clId="{29F92B74-72FF-4D2E-8D37-4731F1582F54}" dt="2024-06-04T04:02:37.781" v="16" actId="1076"/>
        <pc:sldMkLst>
          <pc:docMk/>
          <pc:sldMk cId="1698876801" sldId="273"/>
        </pc:sldMkLst>
        <pc:spChg chg="mod">
          <ac:chgData name="Satvik R Shetty" userId="c60faab6a11757e5" providerId="LiveId" clId="{29F92B74-72FF-4D2E-8D37-4731F1582F54}" dt="2024-06-04T04:02:37.781" v="16" actId="1076"/>
          <ac:spMkLst>
            <pc:docMk/>
            <pc:sldMk cId="1698876801" sldId="273"/>
            <ac:spMk id="2" creationId="{3D3B9FB7-CCCE-39F6-603F-6D283D54D5B9}"/>
          </ac:spMkLst>
        </pc:spChg>
        <pc:spChg chg="del">
          <ac:chgData name="Satvik R Shetty" userId="c60faab6a11757e5" providerId="LiveId" clId="{29F92B74-72FF-4D2E-8D37-4731F1582F54}" dt="2024-06-04T04:02:09.209" v="10" actId="478"/>
          <ac:spMkLst>
            <pc:docMk/>
            <pc:sldMk cId="1698876801" sldId="273"/>
            <ac:spMk id="3" creationId="{879D1F42-09E9-B79A-1E1D-149FC227427A}"/>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6/4/2024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6/4/2024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6/4/2024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6/4/2024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6/4/2024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6/4/2024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6/4/2024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FE5C-5933-A02E-95EB-564313FA814D}"/>
              </a:ext>
            </a:extLst>
          </p:cNvPr>
          <p:cNvSpPr>
            <a:spLocks noGrp="1"/>
          </p:cNvSpPr>
          <p:nvPr>
            <p:ph type="ctrTitle"/>
          </p:nvPr>
        </p:nvSpPr>
        <p:spPr/>
        <p:txBody>
          <a:bodyPr/>
          <a:lstStyle/>
          <a:p>
            <a:r>
              <a:rPr lang="en-IN" dirty="0"/>
              <a:t>myBedra</a:t>
            </a:r>
          </a:p>
        </p:txBody>
      </p:sp>
      <p:sp>
        <p:nvSpPr>
          <p:cNvPr id="3" name="Subtitle 2">
            <a:extLst>
              <a:ext uri="{FF2B5EF4-FFF2-40B4-BE49-F238E27FC236}">
                <a16:creationId xmlns:a16="http://schemas.microsoft.com/office/drawing/2014/main" id="{5A85B7B9-CE88-DE9C-5D2B-9E074F40DBD5}"/>
              </a:ext>
            </a:extLst>
          </p:cNvPr>
          <p:cNvSpPr>
            <a:spLocks noGrp="1"/>
          </p:cNvSpPr>
          <p:nvPr>
            <p:ph type="subTitle" idx="1"/>
          </p:nvPr>
        </p:nvSpPr>
        <p:spPr/>
        <p:txBody>
          <a:bodyPr/>
          <a:lstStyle/>
          <a:p>
            <a:r>
              <a:rPr lang="en-IN" dirty="0"/>
              <a:t>App that connects </a:t>
            </a:r>
            <a:r>
              <a:rPr lang="en-IN" dirty="0" err="1"/>
              <a:t>bedra</a:t>
            </a:r>
            <a:endParaRPr lang="en-IN" dirty="0"/>
          </a:p>
        </p:txBody>
      </p:sp>
      <p:sp>
        <p:nvSpPr>
          <p:cNvPr id="4" name="TextBox 3">
            <a:extLst>
              <a:ext uri="{FF2B5EF4-FFF2-40B4-BE49-F238E27FC236}">
                <a16:creationId xmlns:a16="http://schemas.microsoft.com/office/drawing/2014/main" id="{98F19CA7-8CA5-811F-2701-FAD6FDC23AFE}"/>
              </a:ext>
            </a:extLst>
          </p:cNvPr>
          <p:cNvSpPr txBox="1"/>
          <p:nvPr/>
        </p:nvSpPr>
        <p:spPr>
          <a:xfrm>
            <a:off x="10435905" y="335560"/>
            <a:ext cx="687897" cy="369332"/>
          </a:xfrm>
          <a:prstGeom prst="rect">
            <a:avLst/>
          </a:prstGeom>
          <a:noFill/>
        </p:spPr>
        <p:txBody>
          <a:bodyPr wrap="square" rtlCol="0">
            <a:spAutoFit/>
          </a:bodyPr>
          <a:lstStyle/>
          <a:p>
            <a:pPr algn="ctr"/>
            <a:r>
              <a:rPr lang="en-IN" dirty="0">
                <a:solidFill>
                  <a:schemeClr val="bg1">
                    <a:lumMod val="95000"/>
                  </a:schemeClr>
                </a:solidFill>
              </a:rPr>
              <a:t>1</a:t>
            </a:r>
          </a:p>
        </p:txBody>
      </p:sp>
      <p:pic>
        <p:nvPicPr>
          <p:cNvPr id="8" name="Picture 7">
            <a:extLst>
              <a:ext uri="{FF2B5EF4-FFF2-40B4-BE49-F238E27FC236}">
                <a16:creationId xmlns:a16="http://schemas.microsoft.com/office/drawing/2014/main" id="{FB0EA3C4-7C49-E838-2093-8F99884C0BFA}"/>
              </a:ext>
            </a:extLst>
          </p:cNvPr>
          <p:cNvPicPr>
            <a:picLocks noChangeAspect="1"/>
          </p:cNvPicPr>
          <p:nvPr/>
        </p:nvPicPr>
        <p:blipFill>
          <a:blip r:embed="rId2"/>
          <a:stretch>
            <a:fillRect/>
          </a:stretch>
        </p:blipFill>
        <p:spPr>
          <a:xfrm>
            <a:off x="4979976" y="2312976"/>
            <a:ext cx="2232048" cy="2232048"/>
          </a:xfrm>
          <a:prstGeom prst="rect">
            <a:avLst/>
          </a:prstGeom>
        </p:spPr>
      </p:pic>
    </p:spTree>
    <p:extLst>
      <p:ext uri="{BB962C8B-B14F-4D97-AF65-F5344CB8AC3E}">
        <p14:creationId xmlns:p14="http://schemas.microsoft.com/office/powerpoint/2010/main" val="2500673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dirty="0"/>
              <a:t>- Module description -</a:t>
            </a:r>
          </a:p>
        </p:txBody>
      </p:sp>
      <p:sp>
        <p:nvSpPr>
          <p:cNvPr id="2" name="TextBox 1">
            <a:extLst>
              <a:ext uri="{FF2B5EF4-FFF2-40B4-BE49-F238E27FC236}">
                <a16:creationId xmlns:a16="http://schemas.microsoft.com/office/drawing/2014/main" id="{B52DE342-14EC-DC11-FFE7-D3923C80424C}"/>
              </a:ext>
            </a:extLst>
          </p:cNvPr>
          <p:cNvSpPr txBox="1"/>
          <p:nvPr/>
        </p:nvSpPr>
        <p:spPr>
          <a:xfrm>
            <a:off x="1477860" y="1567419"/>
            <a:ext cx="9236279" cy="5400646"/>
          </a:xfrm>
          <a:prstGeom prst="rect">
            <a:avLst/>
          </a:prstGeom>
          <a:noFill/>
        </p:spPr>
        <p:txBody>
          <a:bodyPr wrap="square" rtlCol="0">
            <a:spAutoFit/>
          </a:bodyPr>
          <a:lstStyle/>
          <a:p>
            <a:pPr marL="342900" lvl="0" indent="-342900" algn="just">
              <a:lnSpc>
                <a:spcPct val="107000"/>
              </a:lnSpc>
              <a:spcAft>
                <a:spcPts val="800"/>
              </a:spcAft>
              <a:buFont typeface="Symbol" panose="05050102010706020507" pitchFamily="18" charset="2"/>
              <a:buChar char=""/>
            </a:pPr>
            <a:r>
              <a:rPr lang="en-IN" sz="1500" b="1" dirty="0">
                <a:solidFill>
                  <a:schemeClr val="accent1">
                    <a:lumMod val="40000"/>
                    <a:lumOff val="60000"/>
                  </a:schemeClr>
                </a:solidFill>
                <a:effectLst/>
                <a:ea typeface="Calibri" panose="020F0502020204030204" pitchFamily="34" charset="0"/>
                <a:cs typeface="Calibri Light" panose="020F0302020204030204" pitchFamily="34" charset="0"/>
              </a:rPr>
              <a:t>BUS MODULE</a:t>
            </a:r>
            <a:endParaRPr lang="en-IN" sz="1500" dirty="0">
              <a:solidFill>
                <a:schemeClr val="accent1">
                  <a:lumMod val="40000"/>
                  <a:lumOff val="60000"/>
                </a:schemeClr>
              </a:solidFill>
              <a:effectLst/>
              <a:ea typeface="Calibri" panose="020F0502020204030204" pitchFamily="34" charset="0"/>
              <a:cs typeface="Times New Roman" panose="02020603050405020304" pitchFamily="18" charset="0"/>
            </a:endParaRPr>
          </a:p>
          <a:p>
            <a:pPr indent="457200" algn="just">
              <a:lnSpc>
                <a:spcPct val="107000"/>
              </a:lnSpc>
              <a:spcAft>
                <a:spcPts val="800"/>
              </a:spcAft>
            </a:pPr>
            <a:r>
              <a:rPr lang="en-IN" sz="1500" dirty="0">
                <a:solidFill>
                  <a:schemeClr val="accent1">
                    <a:lumMod val="40000"/>
                    <a:lumOff val="60000"/>
                  </a:schemeClr>
                </a:solidFill>
                <a:effectLst/>
                <a:ea typeface="Calibri" panose="020F0502020204030204" pitchFamily="34" charset="0"/>
                <a:cs typeface="Calibri Light" panose="020F0302020204030204" pitchFamily="34" charset="0"/>
              </a:rPr>
              <a:t>This module provides information about the buses available in the town, their timings, and routes. Users can also search for specific bus routes.</a:t>
            </a:r>
            <a:endParaRPr lang="en-IN" sz="1500" dirty="0">
              <a:solidFill>
                <a:schemeClr val="accent1">
                  <a:lumMod val="40000"/>
                  <a:lumOff val="60000"/>
                </a:schemeClr>
              </a:solidFill>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500" b="1" dirty="0">
                <a:solidFill>
                  <a:schemeClr val="accent1">
                    <a:lumMod val="40000"/>
                    <a:lumOff val="60000"/>
                  </a:schemeClr>
                </a:solidFill>
                <a:effectLst/>
                <a:ea typeface="Calibri" panose="020F0502020204030204" pitchFamily="34" charset="0"/>
                <a:cs typeface="Calibri Light" panose="020F0302020204030204" pitchFamily="34" charset="0"/>
              </a:rPr>
              <a:t>AUTORICKSHAW MODULE</a:t>
            </a:r>
            <a:endParaRPr lang="en-IN" sz="1500" dirty="0">
              <a:solidFill>
                <a:schemeClr val="accent1">
                  <a:lumMod val="40000"/>
                  <a:lumOff val="60000"/>
                </a:schemeClr>
              </a:solidFill>
              <a:effectLst/>
              <a:ea typeface="Calibri" panose="020F0502020204030204" pitchFamily="34" charset="0"/>
              <a:cs typeface="Times New Roman" panose="02020603050405020304" pitchFamily="18" charset="0"/>
            </a:endParaRPr>
          </a:p>
          <a:p>
            <a:pPr indent="457200" algn="just">
              <a:lnSpc>
                <a:spcPct val="107000"/>
              </a:lnSpc>
              <a:spcAft>
                <a:spcPts val="800"/>
              </a:spcAft>
            </a:pPr>
            <a:r>
              <a:rPr lang="en-IN" sz="1500" dirty="0">
                <a:solidFill>
                  <a:schemeClr val="accent1">
                    <a:lumMod val="40000"/>
                    <a:lumOff val="60000"/>
                  </a:schemeClr>
                </a:solidFill>
                <a:effectLst/>
                <a:ea typeface="Calibri" panose="020F0502020204030204" pitchFamily="34" charset="0"/>
                <a:cs typeface="Calibri Light" panose="020F0302020204030204" pitchFamily="34" charset="0"/>
              </a:rPr>
              <a:t>This module displays all the autorickshaws available in the town along with their driver names and their phone numbers. Users can call the driver directly by clicking on their profile.</a:t>
            </a:r>
            <a:endParaRPr lang="en-IN" sz="1500" dirty="0">
              <a:solidFill>
                <a:schemeClr val="accent1">
                  <a:lumMod val="40000"/>
                  <a:lumOff val="60000"/>
                </a:schemeClr>
              </a:solidFill>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500" b="1" dirty="0">
                <a:solidFill>
                  <a:schemeClr val="accent1">
                    <a:lumMod val="40000"/>
                    <a:lumOff val="60000"/>
                  </a:schemeClr>
                </a:solidFill>
                <a:effectLst/>
                <a:ea typeface="Calibri" panose="020F0502020204030204" pitchFamily="34" charset="0"/>
                <a:cs typeface="Calibri Light" panose="020F0302020204030204" pitchFamily="34" charset="0"/>
              </a:rPr>
              <a:t>RESTAURANTS MODULE</a:t>
            </a:r>
            <a:endParaRPr lang="en-IN" sz="1500" dirty="0">
              <a:solidFill>
                <a:schemeClr val="accent1">
                  <a:lumMod val="40000"/>
                  <a:lumOff val="60000"/>
                </a:schemeClr>
              </a:solidFill>
              <a:effectLst/>
              <a:ea typeface="Calibri" panose="020F0502020204030204" pitchFamily="34" charset="0"/>
              <a:cs typeface="Times New Roman" panose="02020603050405020304" pitchFamily="18" charset="0"/>
            </a:endParaRPr>
          </a:p>
          <a:p>
            <a:pPr indent="457200" algn="just">
              <a:lnSpc>
                <a:spcPct val="107000"/>
              </a:lnSpc>
              <a:spcAft>
                <a:spcPts val="800"/>
              </a:spcAft>
            </a:pPr>
            <a:r>
              <a:rPr lang="en-IN" sz="1500" dirty="0">
                <a:solidFill>
                  <a:schemeClr val="accent1">
                    <a:lumMod val="40000"/>
                    <a:lumOff val="60000"/>
                  </a:schemeClr>
                </a:solidFill>
                <a:effectLst/>
                <a:ea typeface="Calibri" panose="020F0502020204030204" pitchFamily="34" charset="0"/>
                <a:cs typeface="Calibri Light" panose="020F0302020204030204" pitchFamily="34" charset="0"/>
              </a:rPr>
              <a:t>This module provides information about all the restaurants and hotels in the town, along with their address and contact details. Users can order food using this module.</a:t>
            </a:r>
            <a:endParaRPr lang="en-IN" sz="1500" dirty="0">
              <a:solidFill>
                <a:schemeClr val="accent1">
                  <a:lumMod val="40000"/>
                  <a:lumOff val="60000"/>
                </a:schemeClr>
              </a:solidFill>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500" b="1" dirty="0">
                <a:solidFill>
                  <a:schemeClr val="accent1">
                    <a:lumMod val="40000"/>
                    <a:lumOff val="60000"/>
                  </a:schemeClr>
                </a:solidFill>
                <a:effectLst/>
                <a:ea typeface="Calibri" panose="020F0502020204030204" pitchFamily="34" charset="0"/>
                <a:cs typeface="Calibri Light" panose="020F0302020204030204" pitchFamily="34" charset="0"/>
              </a:rPr>
              <a:t>GROCERY MODULE</a:t>
            </a:r>
            <a:endParaRPr lang="en-IN" sz="1500" dirty="0">
              <a:solidFill>
                <a:schemeClr val="accent1">
                  <a:lumMod val="40000"/>
                  <a:lumOff val="60000"/>
                </a:schemeClr>
              </a:solidFill>
              <a:effectLst/>
              <a:ea typeface="Calibri" panose="020F0502020204030204" pitchFamily="34" charset="0"/>
              <a:cs typeface="Times New Roman" panose="02020603050405020304" pitchFamily="18" charset="0"/>
            </a:endParaRPr>
          </a:p>
          <a:p>
            <a:pPr indent="457200" algn="just">
              <a:lnSpc>
                <a:spcPct val="107000"/>
              </a:lnSpc>
              <a:spcAft>
                <a:spcPts val="800"/>
              </a:spcAft>
            </a:pPr>
            <a:r>
              <a:rPr lang="en-IN" sz="1500" dirty="0">
                <a:solidFill>
                  <a:schemeClr val="accent1">
                    <a:lumMod val="40000"/>
                    <a:lumOff val="60000"/>
                  </a:schemeClr>
                </a:solidFill>
                <a:effectLst/>
                <a:ea typeface="Calibri" panose="020F0502020204030204" pitchFamily="34" charset="0"/>
                <a:cs typeface="Calibri Light" panose="020F0302020204030204" pitchFamily="34" charset="0"/>
              </a:rPr>
              <a:t>This module displays all the grocery available in the vicinity, users can order their desired grocery using this module.</a:t>
            </a:r>
          </a:p>
          <a:p>
            <a:pPr marL="342900" lvl="0" indent="-342900" algn="just">
              <a:lnSpc>
                <a:spcPct val="107000"/>
              </a:lnSpc>
              <a:spcAft>
                <a:spcPts val="800"/>
              </a:spcAft>
              <a:buFont typeface="Symbol" panose="05050102010706020507" pitchFamily="18" charset="2"/>
              <a:buChar char=""/>
            </a:pPr>
            <a:r>
              <a:rPr lang="en-IN" sz="1500" b="1" dirty="0">
                <a:solidFill>
                  <a:schemeClr val="accent1">
                    <a:lumMod val="40000"/>
                    <a:lumOff val="60000"/>
                  </a:schemeClr>
                </a:solidFill>
                <a:effectLst/>
                <a:ea typeface="Calibri" panose="020F0502020204030204" pitchFamily="34" charset="0"/>
                <a:cs typeface="Calibri Light" panose="020F0302020204030204" pitchFamily="34" charset="0"/>
              </a:rPr>
              <a:t>BUSINESS MODULE</a:t>
            </a:r>
            <a:endParaRPr lang="en-IN" sz="1500" dirty="0">
              <a:solidFill>
                <a:schemeClr val="accent1">
                  <a:lumMod val="40000"/>
                  <a:lumOff val="60000"/>
                </a:schemeClr>
              </a:solidFill>
              <a:effectLst/>
              <a:ea typeface="Calibri" panose="020F0502020204030204" pitchFamily="34" charset="0"/>
              <a:cs typeface="Times New Roman" panose="02020603050405020304" pitchFamily="18" charset="0"/>
            </a:endParaRPr>
          </a:p>
          <a:p>
            <a:pPr indent="457200" algn="just">
              <a:lnSpc>
                <a:spcPct val="107000"/>
              </a:lnSpc>
              <a:spcAft>
                <a:spcPts val="800"/>
              </a:spcAft>
            </a:pPr>
            <a:r>
              <a:rPr lang="en-IN" sz="1500" dirty="0">
                <a:solidFill>
                  <a:schemeClr val="accent1">
                    <a:lumMod val="40000"/>
                    <a:lumOff val="60000"/>
                  </a:schemeClr>
                </a:solidFill>
                <a:effectLst/>
                <a:ea typeface="Calibri" panose="020F0502020204030204" pitchFamily="34" charset="0"/>
                <a:cs typeface="Calibri Light" panose="020F0302020204030204" pitchFamily="34" charset="0"/>
              </a:rPr>
              <a:t>This module displays all the business details available in the vicinity, users can make a call to the business using this module.</a:t>
            </a:r>
            <a:endParaRPr lang="en-IN" sz="1500" dirty="0">
              <a:solidFill>
                <a:schemeClr val="accent1">
                  <a:lumMod val="40000"/>
                  <a:lumOff val="60000"/>
                </a:schemeClr>
              </a:solidFill>
              <a:effectLst/>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IN" sz="1500" dirty="0">
              <a:solidFill>
                <a:schemeClr val="accent1">
                  <a:lumMod val="40000"/>
                  <a:lumOff val="60000"/>
                </a:schemeClr>
              </a:solidFill>
              <a:effectLst/>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IN" sz="1500" dirty="0">
              <a:solidFill>
                <a:schemeClr val="accent1">
                  <a:lumMod val="40000"/>
                  <a:lumOff val="60000"/>
                </a:schemeClr>
              </a:solidFill>
              <a:effectLs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322AFA2-6728-AEB7-6943-C58B76103890}"/>
              </a:ext>
            </a:extLst>
          </p:cNvPr>
          <p:cNvSpPr txBox="1"/>
          <p:nvPr/>
        </p:nvSpPr>
        <p:spPr>
          <a:xfrm>
            <a:off x="10435905" y="335560"/>
            <a:ext cx="687897" cy="369332"/>
          </a:xfrm>
          <a:prstGeom prst="rect">
            <a:avLst/>
          </a:prstGeom>
          <a:noFill/>
        </p:spPr>
        <p:txBody>
          <a:bodyPr wrap="square" rtlCol="0">
            <a:spAutoFit/>
          </a:bodyPr>
          <a:lstStyle/>
          <a:p>
            <a:pPr algn="ctr"/>
            <a:r>
              <a:rPr lang="en-US" dirty="0">
                <a:solidFill>
                  <a:schemeClr val="bg1">
                    <a:lumMod val="95000"/>
                  </a:schemeClr>
                </a:solidFill>
              </a:rPr>
              <a:t>10</a:t>
            </a:r>
            <a:endParaRPr lang="en-IN" dirty="0">
              <a:solidFill>
                <a:schemeClr val="bg1">
                  <a:lumMod val="95000"/>
                </a:schemeClr>
              </a:solidFill>
            </a:endParaRPr>
          </a:p>
        </p:txBody>
      </p:sp>
    </p:spTree>
    <p:extLst>
      <p:ext uri="{BB962C8B-B14F-4D97-AF65-F5344CB8AC3E}">
        <p14:creationId xmlns:p14="http://schemas.microsoft.com/office/powerpoint/2010/main" val="1606931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dirty="0"/>
              <a:t>- Advantages -</a:t>
            </a:r>
          </a:p>
        </p:txBody>
      </p:sp>
      <p:sp>
        <p:nvSpPr>
          <p:cNvPr id="2" name="TextBox 1">
            <a:extLst>
              <a:ext uri="{FF2B5EF4-FFF2-40B4-BE49-F238E27FC236}">
                <a16:creationId xmlns:a16="http://schemas.microsoft.com/office/drawing/2014/main" id="{B52DE342-14EC-DC11-FFE7-D3923C80424C}"/>
              </a:ext>
            </a:extLst>
          </p:cNvPr>
          <p:cNvSpPr txBox="1"/>
          <p:nvPr/>
        </p:nvSpPr>
        <p:spPr>
          <a:xfrm>
            <a:off x="1477860" y="1567419"/>
            <a:ext cx="9236279" cy="4247317"/>
          </a:xfrm>
          <a:prstGeom prst="rect">
            <a:avLst/>
          </a:prstGeom>
          <a:noFill/>
        </p:spPr>
        <p:txBody>
          <a:bodyPr wrap="square" rtlCol="0">
            <a:spAutoFit/>
          </a:bodyPr>
          <a:lstStyle/>
          <a:p>
            <a:pPr algn="l">
              <a:buFont typeface="+mj-lt"/>
              <a:buAutoNum type="arabicPeriod"/>
            </a:pPr>
            <a:r>
              <a:rPr lang="en-US" b="0" i="0" dirty="0">
                <a:solidFill>
                  <a:schemeClr val="accent1">
                    <a:lumMod val="40000"/>
                    <a:lumOff val="60000"/>
                  </a:schemeClr>
                </a:solidFill>
                <a:effectLst/>
              </a:rPr>
              <a:t>Convenience: Access multiple services and information from a single platform.</a:t>
            </a:r>
          </a:p>
          <a:p>
            <a:pPr algn="l">
              <a:buFont typeface="+mj-lt"/>
              <a:buAutoNum type="arabicPeriod"/>
            </a:pPr>
            <a:r>
              <a:rPr lang="en-US" b="0" i="0" dirty="0">
                <a:solidFill>
                  <a:schemeClr val="accent1">
                    <a:lumMod val="40000"/>
                    <a:lumOff val="60000"/>
                  </a:schemeClr>
                </a:solidFill>
                <a:effectLst/>
              </a:rPr>
              <a:t>Time-saving: Eliminate the need to navigate multiple apps or websites for different needs.</a:t>
            </a:r>
          </a:p>
          <a:p>
            <a:pPr algn="l">
              <a:buFont typeface="+mj-lt"/>
              <a:buAutoNum type="arabicPeriod"/>
            </a:pPr>
            <a:r>
              <a:rPr lang="en-US" b="0" i="0" dirty="0">
                <a:solidFill>
                  <a:schemeClr val="accent1">
                    <a:lumMod val="40000"/>
                    <a:lumOff val="60000"/>
                  </a:schemeClr>
                </a:solidFill>
                <a:effectLst/>
              </a:rPr>
              <a:t>Comprehensive: Covers essential town details, transportation services, grocery purchasing, and food ordering.</a:t>
            </a:r>
          </a:p>
          <a:p>
            <a:pPr algn="l">
              <a:buFont typeface="+mj-lt"/>
              <a:buAutoNum type="arabicPeriod"/>
            </a:pPr>
            <a:r>
              <a:rPr lang="en-US" b="0" i="0" dirty="0">
                <a:solidFill>
                  <a:schemeClr val="accent1">
                    <a:lumMod val="40000"/>
                    <a:lumOff val="60000"/>
                  </a:schemeClr>
                </a:solidFill>
                <a:effectLst/>
              </a:rPr>
              <a:t>Efficiency: Streamline daily tasks such as checking bus timings and contacting auto-drivers.</a:t>
            </a:r>
          </a:p>
          <a:p>
            <a:pPr algn="l">
              <a:buFont typeface="+mj-lt"/>
              <a:buAutoNum type="arabicPeriod"/>
            </a:pPr>
            <a:r>
              <a:rPr lang="en-US" b="0" i="0" dirty="0">
                <a:solidFill>
                  <a:schemeClr val="accent1">
                    <a:lumMod val="40000"/>
                    <a:lumOff val="60000"/>
                  </a:schemeClr>
                </a:solidFill>
                <a:effectLst/>
              </a:rPr>
              <a:t>Seamless Experience: Order groceries and food with ease, enhancing convenience.</a:t>
            </a:r>
          </a:p>
          <a:p>
            <a:pPr algn="l">
              <a:buFont typeface="+mj-lt"/>
              <a:buAutoNum type="arabicPeriod"/>
            </a:pPr>
            <a:r>
              <a:rPr lang="en-US" b="0" i="0" dirty="0">
                <a:solidFill>
                  <a:schemeClr val="accent1">
                    <a:lumMod val="40000"/>
                    <a:lumOff val="60000"/>
                  </a:schemeClr>
                </a:solidFill>
                <a:effectLst/>
              </a:rPr>
              <a:t>Connectivity: Connects residents with local service providers and promotes community engagement.</a:t>
            </a:r>
          </a:p>
          <a:p>
            <a:pPr algn="l">
              <a:buFont typeface="+mj-lt"/>
              <a:buAutoNum type="arabicPeriod"/>
            </a:pPr>
            <a:r>
              <a:rPr lang="en-US" b="0" i="0" dirty="0">
                <a:solidFill>
                  <a:schemeClr val="accent1">
                    <a:lumMod val="40000"/>
                    <a:lumOff val="60000"/>
                  </a:schemeClr>
                </a:solidFill>
                <a:effectLst/>
              </a:rPr>
              <a:t>User-Friendly Interface: Designed for easy navigation and intuitive user experience.</a:t>
            </a:r>
          </a:p>
          <a:p>
            <a:pPr algn="l">
              <a:buFont typeface="+mj-lt"/>
              <a:buAutoNum type="arabicPeriod"/>
            </a:pPr>
            <a:r>
              <a:rPr lang="en-US" b="0" i="0" dirty="0">
                <a:solidFill>
                  <a:schemeClr val="accent1">
                    <a:lumMod val="40000"/>
                    <a:lumOff val="60000"/>
                  </a:schemeClr>
                </a:solidFill>
                <a:effectLst/>
              </a:rPr>
              <a:t>Real-time Information: Stay updated with the latest bus timings and availability of services.</a:t>
            </a:r>
          </a:p>
        </p:txBody>
      </p:sp>
      <p:sp>
        <p:nvSpPr>
          <p:cNvPr id="5" name="TextBox 4">
            <a:extLst>
              <a:ext uri="{FF2B5EF4-FFF2-40B4-BE49-F238E27FC236}">
                <a16:creationId xmlns:a16="http://schemas.microsoft.com/office/drawing/2014/main" id="{4CC5FA57-60C6-8F8A-862C-90D9A8AF4446}"/>
              </a:ext>
            </a:extLst>
          </p:cNvPr>
          <p:cNvSpPr txBox="1"/>
          <p:nvPr/>
        </p:nvSpPr>
        <p:spPr>
          <a:xfrm>
            <a:off x="10435905" y="335560"/>
            <a:ext cx="687897" cy="369332"/>
          </a:xfrm>
          <a:prstGeom prst="rect">
            <a:avLst/>
          </a:prstGeom>
          <a:noFill/>
        </p:spPr>
        <p:txBody>
          <a:bodyPr wrap="square" rtlCol="0">
            <a:spAutoFit/>
          </a:bodyPr>
          <a:lstStyle/>
          <a:p>
            <a:pPr algn="ctr"/>
            <a:r>
              <a:rPr lang="en-US" dirty="0">
                <a:solidFill>
                  <a:schemeClr val="bg1">
                    <a:lumMod val="95000"/>
                  </a:schemeClr>
                </a:solidFill>
              </a:rPr>
              <a:t>1</a:t>
            </a:r>
            <a:r>
              <a:rPr lang="en-IN" dirty="0">
                <a:solidFill>
                  <a:schemeClr val="bg1">
                    <a:lumMod val="95000"/>
                  </a:schemeClr>
                </a:solidFill>
              </a:rPr>
              <a:t>1</a:t>
            </a:r>
          </a:p>
        </p:txBody>
      </p:sp>
    </p:spTree>
    <p:extLst>
      <p:ext uri="{BB962C8B-B14F-4D97-AF65-F5344CB8AC3E}">
        <p14:creationId xmlns:p14="http://schemas.microsoft.com/office/powerpoint/2010/main" val="153150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dirty="0"/>
              <a:t>- Disadvantage -</a:t>
            </a:r>
          </a:p>
        </p:txBody>
      </p:sp>
      <p:sp>
        <p:nvSpPr>
          <p:cNvPr id="2" name="TextBox 1">
            <a:extLst>
              <a:ext uri="{FF2B5EF4-FFF2-40B4-BE49-F238E27FC236}">
                <a16:creationId xmlns:a16="http://schemas.microsoft.com/office/drawing/2014/main" id="{B52DE342-14EC-DC11-FFE7-D3923C80424C}"/>
              </a:ext>
            </a:extLst>
          </p:cNvPr>
          <p:cNvSpPr txBox="1"/>
          <p:nvPr/>
        </p:nvSpPr>
        <p:spPr>
          <a:xfrm>
            <a:off x="1477861" y="1997839"/>
            <a:ext cx="9236279" cy="3416320"/>
          </a:xfrm>
          <a:prstGeom prst="rect">
            <a:avLst/>
          </a:prstGeom>
          <a:noFill/>
        </p:spPr>
        <p:txBody>
          <a:bodyPr wrap="square" rtlCol="0">
            <a:spAutoFit/>
          </a:bodyPr>
          <a:lstStyle/>
          <a:p>
            <a:pPr algn="l">
              <a:buFont typeface="+mj-lt"/>
              <a:buAutoNum type="arabicPeriod"/>
            </a:pPr>
            <a:r>
              <a:rPr lang="en-US" b="0" i="0" dirty="0">
                <a:solidFill>
                  <a:schemeClr val="accent1">
                    <a:lumMod val="40000"/>
                    <a:lumOff val="60000"/>
                  </a:schemeClr>
                </a:solidFill>
                <a:effectLst/>
              </a:rPr>
              <a:t>Limited Coverage: myBedra may be limited to serving the residents of Moodbidri town only, excluding users from other areas.</a:t>
            </a:r>
          </a:p>
          <a:p>
            <a:pPr>
              <a:buFont typeface="+mj-lt"/>
              <a:buAutoNum type="arabicPeriod"/>
            </a:pPr>
            <a:r>
              <a:rPr lang="en-US" b="0" i="0" dirty="0">
                <a:solidFill>
                  <a:schemeClr val="accent1">
                    <a:lumMod val="40000"/>
                    <a:lumOff val="60000"/>
                  </a:schemeClr>
                </a:solidFill>
                <a:effectLst/>
              </a:rPr>
              <a:t>Connectivity Requirements: Accessing and using myBedra may require a stable internet connection, which may not always be available in certain areas.</a:t>
            </a:r>
          </a:p>
          <a:p>
            <a:pPr>
              <a:buFont typeface="+mj-lt"/>
              <a:buAutoNum type="arabicPeriod"/>
            </a:pPr>
            <a:r>
              <a:rPr lang="en-US" b="0" i="0" dirty="0">
                <a:solidFill>
                  <a:schemeClr val="accent1">
                    <a:lumMod val="40000"/>
                    <a:lumOff val="60000"/>
                  </a:schemeClr>
                </a:solidFill>
                <a:effectLst/>
              </a:rPr>
              <a:t>Reliance on Service Providers: The quality of services such as transportation and food delivery depends on the performance and reliability of local service providers.</a:t>
            </a:r>
          </a:p>
          <a:p>
            <a:pPr>
              <a:buFont typeface="+mj-lt"/>
              <a:buAutoNum type="arabicPeriod"/>
            </a:pPr>
            <a:r>
              <a:rPr lang="en-US" b="0" i="0" dirty="0">
                <a:solidFill>
                  <a:schemeClr val="accent1">
                    <a:lumMod val="40000"/>
                    <a:lumOff val="60000"/>
                  </a:schemeClr>
                </a:solidFill>
                <a:effectLst/>
              </a:rPr>
              <a:t>Potential Bugs or Glitches: Like any software application, myBedra may encounter occasional bugs, glitches, or performance issues that could disrupt user experience.</a:t>
            </a:r>
          </a:p>
          <a:p>
            <a:pPr>
              <a:buFont typeface="+mj-lt"/>
              <a:buAutoNum type="arabicPeriod"/>
            </a:pPr>
            <a:r>
              <a:rPr lang="en-US" b="0" i="0" dirty="0">
                <a:solidFill>
                  <a:schemeClr val="accent1">
                    <a:lumMod val="40000"/>
                    <a:lumOff val="60000"/>
                  </a:schemeClr>
                </a:solidFill>
                <a:effectLst/>
              </a:rPr>
              <a:t>Learning Curve: Users unfamiliar with mobile applications may require time to adapt to the features and interface of myBedra.</a:t>
            </a:r>
          </a:p>
        </p:txBody>
      </p:sp>
      <p:sp>
        <p:nvSpPr>
          <p:cNvPr id="5" name="TextBox 4">
            <a:extLst>
              <a:ext uri="{FF2B5EF4-FFF2-40B4-BE49-F238E27FC236}">
                <a16:creationId xmlns:a16="http://schemas.microsoft.com/office/drawing/2014/main" id="{4AAE5D0C-0F56-6182-1D5A-057EB261D8BE}"/>
              </a:ext>
            </a:extLst>
          </p:cNvPr>
          <p:cNvSpPr txBox="1"/>
          <p:nvPr/>
        </p:nvSpPr>
        <p:spPr>
          <a:xfrm>
            <a:off x="10435905" y="335560"/>
            <a:ext cx="687897" cy="369332"/>
          </a:xfrm>
          <a:prstGeom prst="rect">
            <a:avLst/>
          </a:prstGeom>
          <a:noFill/>
        </p:spPr>
        <p:txBody>
          <a:bodyPr wrap="square" rtlCol="0">
            <a:spAutoFit/>
          </a:bodyPr>
          <a:lstStyle/>
          <a:p>
            <a:pPr algn="ctr"/>
            <a:r>
              <a:rPr lang="en-US" dirty="0">
                <a:solidFill>
                  <a:schemeClr val="bg1">
                    <a:lumMod val="95000"/>
                  </a:schemeClr>
                </a:solidFill>
              </a:rPr>
              <a:t>1</a:t>
            </a:r>
            <a:r>
              <a:rPr lang="en-IN" dirty="0">
                <a:solidFill>
                  <a:schemeClr val="bg1">
                    <a:lumMod val="95000"/>
                  </a:schemeClr>
                </a:solidFill>
              </a:rPr>
              <a:t>2</a:t>
            </a:r>
          </a:p>
        </p:txBody>
      </p:sp>
    </p:spTree>
    <p:extLst>
      <p:ext uri="{BB962C8B-B14F-4D97-AF65-F5344CB8AC3E}">
        <p14:creationId xmlns:p14="http://schemas.microsoft.com/office/powerpoint/2010/main" val="1111427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dirty="0"/>
              <a:t>- Future scope -</a:t>
            </a:r>
          </a:p>
        </p:txBody>
      </p:sp>
      <p:sp>
        <p:nvSpPr>
          <p:cNvPr id="2" name="TextBox 1">
            <a:extLst>
              <a:ext uri="{FF2B5EF4-FFF2-40B4-BE49-F238E27FC236}">
                <a16:creationId xmlns:a16="http://schemas.microsoft.com/office/drawing/2014/main" id="{B52DE342-14EC-DC11-FFE7-D3923C80424C}"/>
              </a:ext>
            </a:extLst>
          </p:cNvPr>
          <p:cNvSpPr txBox="1"/>
          <p:nvPr/>
        </p:nvSpPr>
        <p:spPr>
          <a:xfrm>
            <a:off x="1477861" y="2690336"/>
            <a:ext cx="9236279" cy="1477328"/>
          </a:xfrm>
          <a:prstGeom prst="rect">
            <a:avLst/>
          </a:prstGeom>
          <a:noFill/>
        </p:spPr>
        <p:txBody>
          <a:bodyPr wrap="square" rtlCol="0">
            <a:spAutoFit/>
          </a:bodyPr>
          <a:lstStyle/>
          <a:p>
            <a:pPr algn="l"/>
            <a:r>
              <a:rPr lang="en-IN" sz="1800" dirty="0">
                <a:solidFill>
                  <a:schemeClr val="accent1">
                    <a:lumMod val="40000"/>
                    <a:lumOff val="60000"/>
                  </a:schemeClr>
                </a:solidFill>
                <a:effectLst/>
                <a:ea typeface="Calibri" panose="020F0502020204030204" pitchFamily="34" charset="0"/>
                <a:cs typeface="Calibri Light" panose="020F0302020204030204" pitchFamily="34" charset="0"/>
              </a:rPr>
              <a:t>	The myBedra app has immense potential to grow. Payment system can be implemented for bus module, autorickshaw module, groceries module and restaurants module. Order tracking system can be added to groceries and restaurants module. Vehicle tracking system can be added to bus and autorickshaw module.</a:t>
            </a:r>
            <a:endParaRPr lang="en-US" b="0" i="0" dirty="0">
              <a:solidFill>
                <a:schemeClr val="accent1">
                  <a:lumMod val="40000"/>
                  <a:lumOff val="60000"/>
                </a:schemeClr>
              </a:solidFill>
              <a:effectLst/>
            </a:endParaRPr>
          </a:p>
        </p:txBody>
      </p:sp>
      <p:sp>
        <p:nvSpPr>
          <p:cNvPr id="5" name="TextBox 4">
            <a:extLst>
              <a:ext uri="{FF2B5EF4-FFF2-40B4-BE49-F238E27FC236}">
                <a16:creationId xmlns:a16="http://schemas.microsoft.com/office/drawing/2014/main" id="{7C589379-BBF9-1A53-8E55-51A43F5CBC99}"/>
              </a:ext>
            </a:extLst>
          </p:cNvPr>
          <p:cNvSpPr txBox="1"/>
          <p:nvPr/>
        </p:nvSpPr>
        <p:spPr>
          <a:xfrm>
            <a:off x="10435905" y="335560"/>
            <a:ext cx="687897" cy="369332"/>
          </a:xfrm>
          <a:prstGeom prst="rect">
            <a:avLst/>
          </a:prstGeom>
          <a:noFill/>
        </p:spPr>
        <p:txBody>
          <a:bodyPr wrap="square" rtlCol="0">
            <a:spAutoFit/>
          </a:bodyPr>
          <a:lstStyle/>
          <a:p>
            <a:pPr algn="ctr"/>
            <a:r>
              <a:rPr lang="en-IN" dirty="0">
                <a:solidFill>
                  <a:schemeClr val="bg1">
                    <a:lumMod val="95000"/>
                  </a:schemeClr>
                </a:solidFill>
              </a:rPr>
              <a:t>13</a:t>
            </a:r>
          </a:p>
        </p:txBody>
      </p:sp>
    </p:spTree>
    <p:extLst>
      <p:ext uri="{BB962C8B-B14F-4D97-AF65-F5344CB8AC3E}">
        <p14:creationId xmlns:p14="http://schemas.microsoft.com/office/powerpoint/2010/main" val="2163858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dirty="0"/>
              <a:t>- conclusion -</a:t>
            </a:r>
          </a:p>
        </p:txBody>
      </p:sp>
      <p:sp>
        <p:nvSpPr>
          <p:cNvPr id="2" name="TextBox 1">
            <a:extLst>
              <a:ext uri="{FF2B5EF4-FFF2-40B4-BE49-F238E27FC236}">
                <a16:creationId xmlns:a16="http://schemas.microsoft.com/office/drawing/2014/main" id="{B52DE342-14EC-DC11-FFE7-D3923C80424C}"/>
              </a:ext>
            </a:extLst>
          </p:cNvPr>
          <p:cNvSpPr txBox="1"/>
          <p:nvPr/>
        </p:nvSpPr>
        <p:spPr>
          <a:xfrm>
            <a:off x="1477861" y="2690336"/>
            <a:ext cx="9236279" cy="1854610"/>
          </a:xfrm>
          <a:prstGeom prst="rect">
            <a:avLst/>
          </a:prstGeom>
          <a:noFill/>
        </p:spPr>
        <p:txBody>
          <a:bodyPr wrap="square" rtlCol="0">
            <a:spAutoFit/>
          </a:bodyPr>
          <a:lstStyle/>
          <a:p>
            <a:pPr indent="457200" algn="just">
              <a:lnSpc>
                <a:spcPct val="107000"/>
              </a:lnSpc>
              <a:spcAft>
                <a:spcPts val="800"/>
              </a:spcAft>
            </a:pPr>
            <a:r>
              <a:rPr lang="en-IN" sz="1800" dirty="0">
                <a:solidFill>
                  <a:schemeClr val="accent1">
                    <a:lumMod val="40000"/>
                    <a:lumOff val="60000"/>
                  </a:schemeClr>
                </a:solidFill>
                <a:effectLst/>
                <a:ea typeface="Calibri" panose="020F0502020204030204" pitchFamily="34" charset="0"/>
                <a:cs typeface="Calibri Light" panose="020F0302020204030204" pitchFamily="34" charset="0"/>
              </a:rPr>
              <a:t>myBedra is a comprehensive information and communication app designed to cater to the needs of the people living in Moodbidri. It provides users with all the necessary information about various services available in the town, and its future scope is immense. The app has the potential to become a one-stop solution for all the information and communication needs of the people living in Moodbidri.</a:t>
            </a:r>
            <a:endParaRPr lang="en-IN" sz="1800" dirty="0">
              <a:solidFill>
                <a:schemeClr val="accent1">
                  <a:lumMod val="40000"/>
                  <a:lumOff val="60000"/>
                </a:schemeClr>
              </a:solidFill>
              <a:effectLs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C3860F0-CAA1-ACDE-16DC-AD3002B34B9B}"/>
              </a:ext>
            </a:extLst>
          </p:cNvPr>
          <p:cNvSpPr txBox="1"/>
          <p:nvPr/>
        </p:nvSpPr>
        <p:spPr>
          <a:xfrm>
            <a:off x="10435905" y="335560"/>
            <a:ext cx="687897" cy="369332"/>
          </a:xfrm>
          <a:prstGeom prst="rect">
            <a:avLst/>
          </a:prstGeom>
          <a:noFill/>
        </p:spPr>
        <p:txBody>
          <a:bodyPr wrap="square" rtlCol="0">
            <a:spAutoFit/>
          </a:bodyPr>
          <a:lstStyle/>
          <a:p>
            <a:pPr algn="ctr"/>
            <a:r>
              <a:rPr lang="en-IN" dirty="0">
                <a:solidFill>
                  <a:schemeClr val="bg1">
                    <a:lumMod val="95000"/>
                  </a:schemeClr>
                </a:solidFill>
              </a:rPr>
              <a:t>14</a:t>
            </a:r>
          </a:p>
        </p:txBody>
      </p:sp>
    </p:spTree>
    <p:extLst>
      <p:ext uri="{BB962C8B-B14F-4D97-AF65-F5344CB8AC3E}">
        <p14:creationId xmlns:p14="http://schemas.microsoft.com/office/powerpoint/2010/main" val="3640251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dirty="0"/>
              <a:t>- Screen shots -</a:t>
            </a:r>
          </a:p>
        </p:txBody>
      </p:sp>
      <p:sp>
        <p:nvSpPr>
          <p:cNvPr id="5" name="TextBox 4">
            <a:extLst>
              <a:ext uri="{FF2B5EF4-FFF2-40B4-BE49-F238E27FC236}">
                <a16:creationId xmlns:a16="http://schemas.microsoft.com/office/drawing/2014/main" id="{8C3860F0-CAA1-ACDE-16DC-AD3002B34B9B}"/>
              </a:ext>
            </a:extLst>
          </p:cNvPr>
          <p:cNvSpPr txBox="1"/>
          <p:nvPr/>
        </p:nvSpPr>
        <p:spPr>
          <a:xfrm>
            <a:off x="10435905" y="335560"/>
            <a:ext cx="687897" cy="369332"/>
          </a:xfrm>
          <a:prstGeom prst="rect">
            <a:avLst/>
          </a:prstGeom>
          <a:noFill/>
        </p:spPr>
        <p:txBody>
          <a:bodyPr wrap="square" rtlCol="0">
            <a:spAutoFit/>
          </a:bodyPr>
          <a:lstStyle/>
          <a:p>
            <a:pPr algn="ctr"/>
            <a:r>
              <a:rPr lang="en-IN" dirty="0">
                <a:solidFill>
                  <a:schemeClr val="bg1">
                    <a:lumMod val="95000"/>
                  </a:schemeClr>
                </a:solidFill>
              </a:rPr>
              <a:t>14</a:t>
            </a:r>
          </a:p>
        </p:txBody>
      </p:sp>
      <p:grpSp>
        <p:nvGrpSpPr>
          <p:cNvPr id="40" name="Group 39">
            <a:extLst>
              <a:ext uri="{FF2B5EF4-FFF2-40B4-BE49-F238E27FC236}">
                <a16:creationId xmlns:a16="http://schemas.microsoft.com/office/drawing/2014/main" id="{65E1AD06-D260-02B8-39C2-892BFAB54B03}"/>
              </a:ext>
            </a:extLst>
          </p:cNvPr>
          <p:cNvGrpSpPr/>
          <p:nvPr/>
        </p:nvGrpSpPr>
        <p:grpSpPr>
          <a:xfrm>
            <a:off x="1073522" y="1627184"/>
            <a:ext cx="10044956" cy="3603633"/>
            <a:chOff x="852401" y="1699332"/>
            <a:chExt cx="10044956" cy="3603633"/>
          </a:xfrm>
        </p:grpSpPr>
        <p:pic>
          <p:nvPicPr>
            <p:cNvPr id="6" name="Picture 5">
              <a:extLst>
                <a:ext uri="{FF2B5EF4-FFF2-40B4-BE49-F238E27FC236}">
                  <a16:creationId xmlns:a16="http://schemas.microsoft.com/office/drawing/2014/main" id="{EC29F003-B1C0-A738-6E81-C42043B5CDA6}"/>
                </a:ext>
              </a:extLst>
            </p:cNvPr>
            <p:cNvPicPr>
              <a:picLocks noChangeAspect="1"/>
            </p:cNvPicPr>
            <p:nvPr/>
          </p:nvPicPr>
          <p:blipFill>
            <a:blip r:embed="rId2"/>
            <a:stretch>
              <a:fillRect/>
            </a:stretch>
          </p:blipFill>
          <p:spPr>
            <a:xfrm>
              <a:off x="852401" y="1702965"/>
              <a:ext cx="1661539" cy="3600000"/>
            </a:xfrm>
            <a:prstGeom prst="rect">
              <a:avLst/>
            </a:prstGeom>
          </p:spPr>
        </p:pic>
        <p:pic>
          <p:nvPicPr>
            <p:cNvPr id="8" name="Picture 7">
              <a:extLst>
                <a:ext uri="{FF2B5EF4-FFF2-40B4-BE49-F238E27FC236}">
                  <a16:creationId xmlns:a16="http://schemas.microsoft.com/office/drawing/2014/main" id="{315B4E9D-6DDB-AC97-FCC5-3F317A50A3F1}"/>
                </a:ext>
              </a:extLst>
            </p:cNvPr>
            <p:cNvPicPr>
              <a:picLocks noChangeAspect="1"/>
            </p:cNvPicPr>
            <p:nvPr/>
          </p:nvPicPr>
          <p:blipFill>
            <a:blip r:embed="rId3"/>
            <a:stretch>
              <a:fillRect/>
            </a:stretch>
          </p:blipFill>
          <p:spPr>
            <a:xfrm>
              <a:off x="7555349" y="1702965"/>
              <a:ext cx="1661539" cy="3600000"/>
            </a:xfrm>
            <a:prstGeom prst="rect">
              <a:avLst/>
            </a:prstGeom>
          </p:spPr>
        </p:pic>
        <p:pic>
          <p:nvPicPr>
            <p:cNvPr id="10" name="Picture 9">
              <a:extLst>
                <a:ext uri="{FF2B5EF4-FFF2-40B4-BE49-F238E27FC236}">
                  <a16:creationId xmlns:a16="http://schemas.microsoft.com/office/drawing/2014/main" id="{C23C2A84-C5B2-618D-DB24-E24FDF309081}"/>
                </a:ext>
              </a:extLst>
            </p:cNvPr>
            <p:cNvPicPr>
              <a:picLocks noChangeAspect="1"/>
            </p:cNvPicPr>
            <p:nvPr/>
          </p:nvPicPr>
          <p:blipFill>
            <a:blip r:embed="rId4"/>
            <a:stretch>
              <a:fillRect/>
            </a:stretch>
          </p:blipFill>
          <p:spPr>
            <a:xfrm>
              <a:off x="9235818" y="1699332"/>
              <a:ext cx="1661539" cy="3600000"/>
            </a:xfrm>
            <a:prstGeom prst="rect">
              <a:avLst/>
            </a:prstGeom>
          </p:spPr>
        </p:pic>
        <p:pic>
          <p:nvPicPr>
            <p:cNvPr id="30" name="Picture 29">
              <a:extLst>
                <a:ext uri="{FF2B5EF4-FFF2-40B4-BE49-F238E27FC236}">
                  <a16:creationId xmlns:a16="http://schemas.microsoft.com/office/drawing/2014/main" id="{78DF6BE6-DC17-D298-4008-BF8FBA699ED4}"/>
                </a:ext>
              </a:extLst>
            </p:cNvPr>
            <p:cNvPicPr>
              <a:picLocks noChangeAspect="1"/>
            </p:cNvPicPr>
            <p:nvPr/>
          </p:nvPicPr>
          <p:blipFill>
            <a:blip r:embed="rId5"/>
            <a:stretch>
              <a:fillRect/>
            </a:stretch>
          </p:blipFill>
          <p:spPr>
            <a:xfrm>
              <a:off x="5874880" y="1699332"/>
              <a:ext cx="1661539" cy="3600000"/>
            </a:xfrm>
            <a:prstGeom prst="rect">
              <a:avLst/>
            </a:prstGeom>
          </p:spPr>
        </p:pic>
        <p:pic>
          <p:nvPicPr>
            <p:cNvPr id="34" name="Picture 33">
              <a:extLst>
                <a:ext uri="{FF2B5EF4-FFF2-40B4-BE49-F238E27FC236}">
                  <a16:creationId xmlns:a16="http://schemas.microsoft.com/office/drawing/2014/main" id="{6DDD1C4E-8BB6-4DE9-0DEF-A3976F275B8B}"/>
                </a:ext>
              </a:extLst>
            </p:cNvPr>
            <p:cNvPicPr>
              <a:picLocks noChangeAspect="1"/>
            </p:cNvPicPr>
            <p:nvPr/>
          </p:nvPicPr>
          <p:blipFill>
            <a:blip r:embed="rId6"/>
            <a:stretch>
              <a:fillRect/>
            </a:stretch>
          </p:blipFill>
          <p:spPr>
            <a:xfrm>
              <a:off x="2532871" y="1702965"/>
              <a:ext cx="1661539" cy="3600000"/>
            </a:xfrm>
            <a:prstGeom prst="rect">
              <a:avLst/>
            </a:prstGeom>
          </p:spPr>
        </p:pic>
        <p:pic>
          <p:nvPicPr>
            <p:cNvPr id="39" name="Picture 38">
              <a:extLst>
                <a:ext uri="{FF2B5EF4-FFF2-40B4-BE49-F238E27FC236}">
                  <a16:creationId xmlns:a16="http://schemas.microsoft.com/office/drawing/2014/main" id="{6CBC1999-6227-95DF-F4CB-BC398EF6F6AA}"/>
                </a:ext>
              </a:extLst>
            </p:cNvPr>
            <p:cNvPicPr>
              <a:picLocks noChangeAspect="1"/>
            </p:cNvPicPr>
            <p:nvPr/>
          </p:nvPicPr>
          <p:blipFill>
            <a:blip r:embed="rId7"/>
            <a:stretch>
              <a:fillRect/>
            </a:stretch>
          </p:blipFill>
          <p:spPr>
            <a:xfrm>
              <a:off x="4213341" y="1702965"/>
              <a:ext cx="1661539" cy="3600000"/>
            </a:xfrm>
            <a:prstGeom prst="rect">
              <a:avLst/>
            </a:prstGeom>
          </p:spPr>
        </p:pic>
      </p:grpSp>
    </p:spTree>
    <p:extLst>
      <p:ext uri="{BB962C8B-B14F-4D97-AF65-F5344CB8AC3E}">
        <p14:creationId xmlns:p14="http://schemas.microsoft.com/office/powerpoint/2010/main" val="868055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dirty="0"/>
              <a:t>- Screen shots -</a:t>
            </a:r>
          </a:p>
        </p:txBody>
      </p:sp>
      <p:sp>
        <p:nvSpPr>
          <p:cNvPr id="5" name="TextBox 4">
            <a:extLst>
              <a:ext uri="{FF2B5EF4-FFF2-40B4-BE49-F238E27FC236}">
                <a16:creationId xmlns:a16="http://schemas.microsoft.com/office/drawing/2014/main" id="{8C3860F0-CAA1-ACDE-16DC-AD3002B34B9B}"/>
              </a:ext>
            </a:extLst>
          </p:cNvPr>
          <p:cNvSpPr txBox="1"/>
          <p:nvPr/>
        </p:nvSpPr>
        <p:spPr>
          <a:xfrm>
            <a:off x="10435905" y="335560"/>
            <a:ext cx="687897" cy="369332"/>
          </a:xfrm>
          <a:prstGeom prst="rect">
            <a:avLst/>
          </a:prstGeom>
          <a:noFill/>
        </p:spPr>
        <p:txBody>
          <a:bodyPr wrap="square" rtlCol="0">
            <a:spAutoFit/>
          </a:bodyPr>
          <a:lstStyle/>
          <a:p>
            <a:pPr algn="ctr"/>
            <a:r>
              <a:rPr lang="en-IN" dirty="0">
                <a:solidFill>
                  <a:schemeClr val="bg1">
                    <a:lumMod val="95000"/>
                  </a:schemeClr>
                </a:solidFill>
              </a:rPr>
              <a:t>14</a:t>
            </a:r>
          </a:p>
        </p:txBody>
      </p:sp>
      <p:grpSp>
        <p:nvGrpSpPr>
          <p:cNvPr id="11" name="Group 10">
            <a:extLst>
              <a:ext uri="{FF2B5EF4-FFF2-40B4-BE49-F238E27FC236}">
                <a16:creationId xmlns:a16="http://schemas.microsoft.com/office/drawing/2014/main" id="{82D9E35B-B6F9-647D-E170-4B5583817DA0}"/>
              </a:ext>
            </a:extLst>
          </p:cNvPr>
          <p:cNvGrpSpPr/>
          <p:nvPr/>
        </p:nvGrpSpPr>
        <p:grpSpPr>
          <a:xfrm>
            <a:off x="1073633" y="1629000"/>
            <a:ext cx="10044735" cy="3600000"/>
            <a:chOff x="650477" y="1925274"/>
            <a:chExt cx="10044735" cy="3600000"/>
          </a:xfrm>
        </p:grpSpPr>
        <p:pic>
          <p:nvPicPr>
            <p:cNvPr id="4" name="Picture 3">
              <a:extLst>
                <a:ext uri="{FF2B5EF4-FFF2-40B4-BE49-F238E27FC236}">
                  <a16:creationId xmlns:a16="http://schemas.microsoft.com/office/drawing/2014/main" id="{6D2996A1-E569-0DAC-AFAD-2AAA86A704E6}"/>
                </a:ext>
              </a:extLst>
            </p:cNvPr>
            <p:cNvPicPr>
              <a:picLocks noChangeAspect="1"/>
            </p:cNvPicPr>
            <p:nvPr/>
          </p:nvPicPr>
          <p:blipFill>
            <a:blip r:embed="rId2"/>
            <a:stretch>
              <a:fillRect/>
            </a:stretch>
          </p:blipFill>
          <p:spPr>
            <a:xfrm>
              <a:off x="9033673" y="1925274"/>
              <a:ext cx="1661539" cy="3600000"/>
            </a:xfrm>
            <a:prstGeom prst="rect">
              <a:avLst/>
            </a:prstGeom>
          </p:spPr>
        </p:pic>
        <p:pic>
          <p:nvPicPr>
            <p:cNvPr id="6" name="Picture 5">
              <a:extLst>
                <a:ext uri="{FF2B5EF4-FFF2-40B4-BE49-F238E27FC236}">
                  <a16:creationId xmlns:a16="http://schemas.microsoft.com/office/drawing/2014/main" id="{5CC82D63-F734-A3CE-95E9-7E83A4EA3E56}"/>
                </a:ext>
              </a:extLst>
            </p:cNvPr>
            <p:cNvPicPr>
              <a:picLocks noChangeAspect="1"/>
            </p:cNvPicPr>
            <p:nvPr/>
          </p:nvPicPr>
          <p:blipFill>
            <a:blip r:embed="rId3"/>
            <a:stretch>
              <a:fillRect/>
            </a:stretch>
          </p:blipFill>
          <p:spPr>
            <a:xfrm>
              <a:off x="7355356" y="1925274"/>
              <a:ext cx="1661539" cy="3600000"/>
            </a:xfrm>
            <a:prstGeom prst="rect">
              <a:avLst/>
            </a:prstGeom>
          </p:spPr>
        </p:pic>
        <p:pic>
          <p:nvPicPr>
            <p:cNvPr id="7" name="Picture 6">
              <a:extLst>
                <a:ext uri="{FF2B5EF4-FFF2-40B4-BE49-F238E27FC236}">
                  <a16:creationId xmlns:a16="http://schemas.microsoft.com/office/drawing/2014/main" id="{8FA95E24-A72F-947A-255B-FBDC699EE986}"/>
                </a:ext>
              </a:extLst>
            </p:cNvPr>
            <p:cNvPicPr>
              <a:picLocks noChangeAspect="1"/>
            </p:cNvPicPr>
            <p:nvPr/>
          </p:nvPicPr>
          <p:blipFill>
            <a:blip r:embed="rId4"/>
            <a:stretch>
              <a:fillRect/>
            </a:stretch>
          </p:blipFill>
          <p:spPr>
            <a:xfrm>
              <a:off x="5677039" y="1925274"/>
              <a:ext cx="1661539" cy="3600000"/>
            </a:xfrm>
            <a:prstGeom prst="rect">
              <a:avLst/>
            </a:prstGeom>
          </p:spPr>
        </p:pic>
        <p:pic>
          <p:nvPicPr>
            <p:cNvPr id="8" name="Picture 7">
              <a:extLst>
                <a:ext uri="{FF2B5EF4-FFF2-40B4-BE49-F238E27FC236}">
                  <a16:creationId xmlns:a16="http://schemas.microsoft.com/office/drawing/2014/main" id="{8581E140-98A2-CB85-8988-FD3C243D353B}"/>
                </a:ext>
              </a:extLst>
            </p:cNvPr>
            <p:cNvPicPr>
              <a:picLocks noChangeAspect="1"/>
            </p:cNvPicPr>
            <p:nvPr/>
          </p:nvPicPr>
          <p:blipFill>
            <a:blip r:embed="rId5"/>
            <a:stretch>
              <a:fillRect/>
            </a:stretch>
          </p:blipFill>
          <p:spPr>
            <a:xfrm>
              <a:off x="3998722" y="1925274"/>
              <a:ext cx="1661539" cy="3600000"/>
            </a:xfrm>
            <a:prstGeom prst="rect">
              <a:avLst/>
            </a:prstGeom>
          </p:spPr>
        </p:pic>
        <p:pic>
          <p:nvPicPr>
            <p:cNvPr id="9" name="Picture 8">
              <a:extLst>
                <a:ext uri="{FF2B5EF4-FFF2-40B4-BE49-F238E27FC236}">
                  <a16:creationId xmlns:a16="http://schemas.microsoft.com/office/drawing/2014/main" id="{9D7F2EC9-8CD0-B3D7-E566-3183EDF04F8E}"/>
                </a:ext>
              </a:extLst>
            </p:cNvPr>
            <p:cNvPicPr>
              <a:picLocks noChangeAspect="1"/>
            </p:cNvPicPr>
            <p:nvPr/>
          </p:nvPicPr>
          <p:blipFill>
            <a:blip r:embed="rId6"/>
            <a:stretch>
              <a:fillRect/>
            </a:stretch>
          </p:blipFill>
          <p:spPr>
            <a:xfrm>
              <a:off x="2320405" y="1925274"/>
              <a:ext cx="1661539" cy="3600000"/>
            </a:xfrm>
            <a:prstGeom prst="rect">
              <a:avLst/>
            </a:prstGeom>
          </p:spPr>
        </p:pic>
        <p:pic>
          <p:nvPicPr>
            <p:cNvPr id="10" name="Picture 9">
              <a:extLst>
                <a:ext uri="{FF2B5EF4-FFF2-40B4-BE49-F238E27FC236}">
                  <a16:creationId xmlns:a16="http://schemas.microsoft.com/office/drawing/2014/main" id="{5F056E8D-30A7-27FF-EC24-907050E10F90}"/>
                </a:ext>
              </a:extLst>
            </p:cNvPr>
            <p:cNvPicPr>
              <a:picLocks noChangeAspect="1"/>
            </p:cNvPicPr>
            <p:nvPr/>
          </p:nvPicPr>
          <p:blipFill>
            <a:blip r:embed="rId7"/>
            <a:stretch>
              <a:fillRect/>
            </a:stretch>
          </p:blipFill>
          <p:spPr>
            <a:xfrm>
              <a:off x="650477" y="1925274"/>
              <a:ext cx="1661539" cy="3600000"/>
            </a:xfrm>
            <a:prstGeom prst="rect">
              <a:avLst/>
            </a:prstGeom>
          </p:spPr>
        </p:pic>
      </p:grpSp>
    </p:spTree>
    <p:extLst>
      <p:ext uri="{BB962C8B-B14F-4D97-AF65-F5344CB8AC3E}">
        <p14:creationId xmlns:p14="http://schemas.microsoft.com/office/powerpoint/2010/main" val="1048472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a:t>- Screen shots -</a:t>
            </a:r>
            <a:endParaRPr lang="en-IN" dirty="0"/>
          </a:p>
        </p:txBody>
      </p:sp>
      <p:sp>
        <p:nvSpPr>
          <p:cNvPr id="5" name="TextBox 4">
            <a:extLst>
              <a:ext uri="{FF2B5EF4-FFF2-40B4-BE49-F238E27FC236}">
                <a16:creationId xmlns:a16="http://schemas.microsoft.com/office/drawing/2014/main" id="{8C3860F0-CAA1-ACDE-16DC-AD3002B34B9B}"/>
              </a:ext>
            </a:extLst>
          </p:cNvPr>
          <p:cNvSpPr txBox="1"/>
          <p:nvPr/>
        </p:nvSpPr>
        <p:spPr>
          <a:xfrm>
            <a:off x="10435905" y="335560"/>
            <a:ext cx="687897" cy="369332"/>
          </a:xfrm>
          <a:prstGeom prst="rect">
            <a:avLst/>
          </a:prstGeom>
          <a:noFill/>
        </p:spPr>
        <p:txBody>
          <a:bodyPr wrap="square" rtlCol="0">
            <a:spAutoFit/>
          </a:bodyPr>
          <a:lstStyle/>
          <a:p>
            <a:pPr algn="ctr"/>
            <a:r>
              <a:rPr lang="en-IN" dirty="0">
                <a:solidFill>
                  <a:schemeClr val="bg1">
                    <a:lumMod val="95000"/>
                  </a:schemeClr>
                </a:solidFill>
              </a:rPr>
              <a:t>14</a:t>
            </a:r>
          </a:p>
        </p:txBody>
      </p:sp>
      <p:grpSp>
        <p:nvGrpSpPr>
          <p:cNvPr id="12" name="Group 11">
            <a:extLst>
              <a:ext uri="{FF2B5EF4-FFF2-40B4-BE49-F238E27FC236}">
                <a16:creationId xmlns:a16="http://schemas.microsoft.com/office/drawing/2014/main" id="{04E7505E-6370-77E1-BCDA-ECF3A700EB34}"/>
              </a:ext>
            </a:extLst>
          </p:cNvPr>
          <p:cNvGrpSpPr/>
          <p:nvPr/>
        </p:nvGrpSpPr>
        <p:grpSpPr>
          <a:xfrm>
            <a:off x="1908597" y="1629000"/>
            <a:ext cx="8374807" cy="3600000"/>
            <a:chOff x="2405046" y="1998129"/>
            <a:chExt cx="8374807" cy="3600000"/>
          </a:xfrm>
        </p:grpSpPr>
        <p:pic>
          <p:nvPicPr>
            <p:cNvPr id="4" name="Picture 3">
              <a:extLst>
                <a:ext uri="{FF2B5EF4-FFF2-40B4-BE49-F238E27FC236}">
                  <a16:creationId xmlns:a16="http://schemas.microsoft.com/office/drawing/2014/main" id="{53ED9B8F-B8C7-6F15-30C7-42085EA4BB63}"/>
                </a:ext>
              </a:extLst>
            </p:cNvPr>
            <p:cNvPicPr>
              <a:picLocks noChangeAspect="1"/>
            </p:cNvPicPr>
            <p:nvPr/>
          </p:nvPicPr>
          <p:blipFill>
            <a:blip r:embed="rId2"/>
            <a:stretch>
              <a:fillRect/>
            </a:stretch>
          </p:blipFill>
          <p:spPr>
            <a:xfrm>
              <a:off x="2405046" y="1998129"/>
              <a:ext cx="1661539" cy="3600000"/>
            </a:xfrm>
            <a:prstGeom prst="rect">
              <a:avLst/>
            </a:prstGeom>
          </p:spPr>
        </p:pic>
        <p:pic>
          <p:nvPicPr>
            <p:cNvPr id="7" name="Picture 6">
              <a:extLst>
                <a:ext uri="{FF2B5EF4-FFF2-40B4-BE49-F238E27FC236}">
                  <a16:creationId xmlns:a16="http://schemas.microsoft.com/office/drawing/2014/main" id="{5789534B-8BD1-30A3-834B-9610EE51367D}"/>
                </a:ext>
              </a:extLst>
            </p:cNvPr>
            <p:cNvPicPr>
              <a:picLocks noChangeAspect="1"/>
            </p:cNvPicPr>
            <p:nvPr/>
          </p:nvPicPr>
          <p:blipFill>
            <a:blip r:embed="rId3"/>
            <a:stretch>
              <a:fillRect/>
            </a:stretch>
          </p:blipFill>
          <p:spPr>
            <a:xfrm>
              <a:off x="9118314" y="1998129"/>
              <a:ext cx="1661539" cy="3600000"/>
            </a:xfrm>
            <a:prstGeom prst="rect">
              <a:avLst/>
            </a:prstGeom>
          </p:spPr>
        </p:pic>
        <p:pic>
          <p:nvPicPr>
            <p:cNvPr id="8" name="Picture 7">
              <a:extLst>
                <a:ext uri="{FF2B5EF4-FFF2-40B4-BE49-F238E27FC236}">
                  <a16:creationId xmlns:a16="http://schemas.microsoft.com/office/drawing/2014/main" id="{5D15DF87-0B84-60EF-E2E0-7B3523C84CBD}"/>
                </a:ext>
              </a:extLst>
            </p:cNvPr>
            <p:cNvPicPr>
              <a:picLocks noChangeAspect="1"/>
            </p:cNvPicPr>
            <p:nvPr/>
          </p:nvPicPr>
          <p:blipFill>
            <a:blip r:embed="rId4"/>
            <a:stretch>
              <a:fillRect/>
            </a:stretch>
          </p:blipFill>
          <p:spPr>
            <a:xfrm>
              <a:off x="7439997" y="1998129"/>
              <a:ext cx="1661539" cy="3600000"/>
            </a:xfrm>
            <a:prstGeom prst="rect">
              <a:avLst/>
            </a:prstGeom>
          </p:spPr>
        </p:pic>
        <p:pic>
          <p:nvPicPr>
            <p:cNvPr id="9" name="Picture 8">
              <a:extLst>
                <a:ext uri="{FF2B5EF4-FFF2-40B4-BE49-F238E27FC236}">
                  <a16:creationId xmlns:a16="http://schemas.microsoft.com/office/drawing/2014/main" id="{C614FE0C-1FE4-7070-5F9F-393B88BDDF97}"/>
                </a:ext>
              </a:extLst>
            </p:cNvPr>
            <p:cNvPicPr>
              <a:picLocks noChangeAspect="1"/>
            </p:cNvPicPr>
            <p:nvPr/>
          </p:nvPicPr>
          <p:blipFill>
            <a:blip r:embed="rId5"/>
            <a:stretch>
              <a:fillRect/>
            </a:stretch>
          </p:blipFill>
          <p:spPr>
            <a:xfrm>
              <a:off x="5761680" y="1998129"/>
              <a:ext cx="1661539" cy="3600000"/>
            </a:xfrm>
            <a:prstGeom prst="rect">
              <a:avLst/>
            </a:prstGeom>
          </p:spPr>
        </p:pic>
        <p:pic>
          <p:nvPicPr>
            <p:cNvPr id="10" name="Picture 9">
              <a:extLst>
                <a:ext uri="{FF2B5EF4-FFF2-40B4-BE49-F238E27FC236}">
                  <a16:creationId xmlns:a16="http://schemas.microsoft.com/office/drawing/2014/main" id="{52A3028F-CE99-8D5D-BD18-D25F4FFB40F7}"/>
                </a:ext>
              </a:extLst>
            </p:cNvPr>
            <p:cNvPicPr>
              <a:picLocks noChangeAspect="1"/>
            </p:cNvPicPr>
            <p:nvPr/>
          </p:nvPicPr>
          <p:blipFill>
            <a:blip r:embed="rId6"/>
            <a:stretch>
              <a:fillRect/>
            </a:stretch>
          </p:blipFill>
          <p:spPr>
            <a:xfrm>
              <a:off x="4083363" y="1998129"/>
              <a:ext cx="1661539" cy="3600000"/>
            </a:xfrm>
            <a:prstGeom prst="rect">
              <a:avLst/>
            </a:prstGeom>
          </p:spPr>
        </p:pic>
      </p:grpSp>
    </p:spTree>
    <p:extLst>
      <p:ext uri="{BB962C8B-B14F-4D97-AF65-F5344CB8AC3E}">
        <p14:creationId xmlns:p14="http://schemas.microsoft.com/office/powerpoint/2010/main" val="2443889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9FB7-CCCE-39F6-603F-6D283D54D5B9}"/>
              </a:ext>
            </a:extLst>
          </p:cNvPr>
          <p:cNvSpPr>
            <a:spLocks noGrp="1"/>
          </p:cNvSpPr>
          <p:nvPr>
            <p:ph type="ctrTitle"/>
          </p:nvPr>
        </p:nvSpPr>
        <p:spPr>
          <a:xfrm>
            <a:off x="1683171" y="2794464"/>
            <a:ext cx="8825658" cy="1269071"/>
          </a:xfrm>
        </p:spPr>
        <p:txBody>
          <a:bodyPr/>
          <a:lstStyle/>
          <a:p>
            <a:pPr algn="ctr"/>
            <a:r>
              <a:rPr lang="en-US" sz="8000" dirty="0"/>
              <a:t>Thank you</a:t>
            </a:r>
            <a:endParaRPr lang="en-IN" sz="8000" dirty="0"/>
          </a:p>
        </p:txBody>
      </p:sp>
    </p:spTree>
    <p:extLst>
      <p:ext uri="{BB962C8B-B14F-4D97-AF65-F5344CB8AC3E}">
        <p14:creationId xmlns:p14="http://schemas.microsoft.com/office/powerpoint/2010/main" val="1698876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dirty="0"/>
              <a:t>- Contents -</a:t>
            </a:r>
          </a:p>
        </p:txBody>
      </p:sp>
      <p:sp>
        <p:nvSpPr>
          <p:cNvPr id="4" name="Subtitle 2">
            <a:extLst>
              <a:ext uri="{FF2B5EF4-FFF2-40B4-BE49-F238E27FC236}">
                <a16:creationId xmlns:a16="http://schemas.microsoft.com/office/drawing/2014/main" id="{1686E370-F859-370C-5434-9E50319723AF}"/>
              </a:ext>
            </a:extLst>
          </p:cNvPr>
          <p:cNvSpPr txBox="1">
            <a:spLocks/>
          </p:cNvSpPr>
          <p:nvPr/>
        </p:nvSpPr>
        <p:spPr bwMode="gray">
          <a:xfrm>
            <a:off x="1683171" y="1998129"/>
            <a:ext cx="8825658" cy="3531615"/>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marL="342900" indent="-342900">
              <a:buFont typeface="+mj-lt"/>
              <a:buAutoNum type="arabicPeriod"/>
            </a:pPr>
            <a:r>
              <a:rPr lang="en-IN" dirty="0"/>
              <a:t>Introduction</a:t>
            </a:r>
          </a:p>
          <a:p>
            <a:pPr marL="342900" indent="-342900">
              <a:buFont typeface="+mj-lt"/>
              <a:buAutoNum type="arabicPeriod"/>
            </a:pPr>
            <a:r>
              <a:rPr lang="en-IN" dirty="0"/>
              <a:t>Existing system</a:t>
            </a:r>
          </a:p>
          <a:p>
            <a:pPr marL="342900" indent="-342900">
              <a:buFont typeface="+mj-lt"/>
              <a:buAutoNum type="arabicPeriod"/>
            </a:pPr>
            <a:r>
              <a:rPr lang="en-IN" dirty="0"/>
              <a:t>Proposed system</a:t>
            </a:r>
          </a:p>
          <a:p>
            <a:pPr marL="342900" indent="-342900">
              <a:buFont typeface="+mj-lt"/>
              <a:buAutoNum type="arabicPeriod"/>
            </a:pPr>
            <a:r>
              <a:rPr lang="en-IN" dirty="0"/>
              <a:t>Module description</a:t>
            </a:r>
          </a:p>
          <a:p>
            <a:pPr marL="342900" indent="-342900">
              <a:buFont typeface="+mj-lt"/>
              <a:buAutoNum type="arabicPeriod"/>
            </a:pPr>
            <a:r>
              <a:rPr lang="en-IN" dirty="0"/>
              <a:t>DFD</a:t>
            </a:r>
          </a:p>
          <a:p>
            <a:pPr marL="342900" indent="-342900">
              <a:buFont typeface="+mj-lt"/>
              <a:buAutoNum type="arabicPeriod"/>
            </a:pPr>
            <a:r>
              <a:rPr lang="en-IN" dirty="0"/>
              <a:t>ER</a:t>
            </a:r>
          </a:p>
          <a:p>
            <a:pPr marL="342900" indent="-342900">
              <a:buFont typeface="+mj-lt"/>
              <a:buAutoNum type="arabicPeriod"/>
            </a:pPr>
            <a:r>
              <a:rPr lang="en-IN" dirty="0"/>
              <a:t>Advantages</a:t>
            </a:r>
          </a:p>
          <a:p>
            <a:pPr marL="342900" indent="-342900">
              <a:buFont typeface="+mj-lt"/>
              <a:buAutoNum type="arabicPeriod"/>
            </a:pPr>
            <a:r>
              <a:rPr lang="en-IN" dirty="0"/>
              <a:t>Disadvantage</a:t>
            </a:r>
          </a:p>
          <a:p>
            <a:pPr marL="342900" indent="-342900">
              <a:buFont typeface="+mj-lt"/>
              <a:buAutoNum type="arabicPeriod"/>
            </a:pPr>
            <a:r>
              <a:rPr lang="en-IN" dirty="0"/>
              <a:t>Future scope</a:t>
            </a:r>
          </a:p>
          <a:p>
            <a:pPr marL="342900" indent="-342900">
              <a:buFont typeface="+mj-lt"/>
              <a:buAutoNum type="arabicPeriod"/>
            </a:pPr>
            <a:r>
              <a:rPr lang="en-IN" dirty="0"/>
              <a:t>conclusion</a:t>
            </a:r>
          </a:p>
        </p:txBody>
      </p:sp>
      <p:sp>
        <p:nvSpPr>
          <p:cNvPr id="5" name="TextBox 4">
            <a:extLst>
              <a:ext uri="{FF2B5EF4-FFF2-40B4-BE49-F238E27FC236}">
                <a16:creationId xmlns:a16="http://schemas.microsoft.com/office/drawing/2014/main" id="{C97C6E7C-0457-84F4-3D06-5B5E0BCFC6F6}"/>
              </a:ext>
            </a:extLst>
          </p:cNvPr>
          <p:cNvSpPr txBox="1"/>
          <p:nvPr/>
        </p:nvSpPr>
        <p:spPr>
          <a:xfrm>
            <a:off x="10435905" y="335560"/>
            <a:ext cx="687897" cy="369332"/>
          </a:xfrm>
          <a:prstGeom prst="rect">
            <a:avLst/>
          </a:prstGeom>
          <a:noFill/>
        </p:spPr>
        <p:txBody>
          <a:bodyPr wrap="square" rtlCol="0">
            <a:spAutoFit/>
          </a:bodyPr>
          <a:lstStyle/>
          <a:p>
            <a:pPr algn="ctr"/>
            <a:r>
              <a:rPr lang="en-IN" dirty="0">
                <a:solidFill>
                  <a:schemeClr val="bg1">
                    <a:lumMod val="95000"/>
                  </a:schemeClr>
                </a:solidFill>
              </a:rPr>
              <a:t>2</a:t>
            </a:r>
          </a:p>
        </p:txBody>
      </p:sp>
    </p:spTree>
    <p:extLst>
      <p:ext uri="{BB962C8B-B14F-4D97-AF65-F5344CB8AC3E}">
        <p14:creationId xmlns:p14="http://schemas.microsoft.com/office/powerpoint/2010/main" val="347836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dirty="0"/>
              <a:t>- Introduction -</a:t>
            </a:r>
          </a:p>
        </p:txBody>
      </p:sp>
      <p:sp>
        <p:nvSpPr>
          <p:cNvPr id="2" name="TextBox 1">
            <a:extLst>
              <a:ext uri="{FF2B5EF4-FFF2-40B4-BE49-F238E27FC236}">
                <a16:creationId xmlns:a16="http://schemas.microsoft.com/office/drawing/2014/main" id="{B52DE342-14EC-DC11-FFE7-D3923C80424C}"/>
              </a:ext>
            </a:extLst>
          </p:cNvPr>
          <p:cNvSpPr txBox="1"/>
          <p:nvPr/>
        </p:nvSpPr>
        <p:spPr>
          <a:xfrm>
            <a:off x="1683171" y="2413338"/>
            <a:ext cx="8825658" cy="2031325"/>
          </a:xfrm>
          <a:prstGeom prst="rect">
            <a:avLst/>
          </a:prstGeom>
          <a:noFill/>
        </p:spPr>
        <p:txBody>
          <a:bodyPr wrap="square" rtlCol="0">
            <a:spAutoFit/>
          </a:bodyPr>
          <a:lstStyle/>
          <a:p>
            <a:pPr algn="just"/>
            <a:r>
              <a:rPr lang="en-US" b="0" i="0" dirty="0">
                <a:solidFill>
                  <a:schemeClr val="accent1">
                    <a:lumMod val="40000"/>
                    <a:lumOff val="60000"/>
                  </a:schemeClr>
                </a:solidFill>
                <a:effectLst/>
              </a:rPr>
              <a:t>	myBedra is a unique mobile application specifically designed to cater to the needs of the residents of Moodbidri town in their day-to-day lives. It aims to provide a comprehensive range of services and information, making it an indispensable tool for the local community. By offering essential town details, transportation services, grocery purchasing, and food delivery, myBedra strives to enhance convenience, efficiency, and connectivity within the community.</a:t>
            </a:r>
          </a:p>
        </p:txBody>
      </p:sp>
      <p:sp>
        <p:nvSpPr>
          <p:cNvPr id="5" name="TextBox 4">
            <a:extLst>
              <a:ext uri="{FF2B5EF4-FFF2-40B4-BE49-F238E27FC236}">
                <a16:creationId xmlns:a16="http://schemas.microsoft.com/office/drawing/2014/main" id="{C22F93A1-7996-78B0-84BB-35B09EA38FE9}"/>
              </a:ext>
            </a:extLst>
          </p:cNvPr>
          <p:cNvSpPr txBox="1"/>
          <p:nvPr/>
        </p:nvSpPr>
        <p:spPr>
          <a:xfrm>
            <a:off x="10435905" y="335560"/>
            <a:ext cx="687897" cy="369332"/>
          </a:xfrm>
          <a:prstGeom prst="rect">
            <a:avLst/>
          </a:prstGeom>
          <a:noFill/>
        </p:spPr>
        <p:txBody>
          <a:bodyPr wrap="square" rtlCol="0">
            <a:spAutoFit/>
          </a:bodyPr>
          <a:lstStyle/>
          <a:p>
            <a:pPr algn="ctr"/>
            <a:r>
              <a:rPr lang="en-IN" dirty="0">
                <a:solidFill>
                  <a:schemeClr val="bg1">
                    <a:lumMod val="95000"/>
                  </a:schemeClr>
                </a:solidFill>
              </a:rPr>
              <a:t>3</a:t>
            </a:r>
          </a:p>
        </p:txBody>
      </p:sp>
    </p:spTree>
    <p:extLst>
      <p:ext uri="{BB962C8B-B14F-4D97-AF65-F5344CB8AC3E}">
        <p14:creationId xmlns:p14="http://schemas.microsoft.com/office/powerpoint/2010/main" val="2610809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dirty="0"/>
              <a:t>- Existing system -</a:t>
            </a:r>
          </a:p>
        </p:txBody>
      </p:sp>
      <p:sp>
        <p:nvSpPr>
          <p:cNvPr id="2" name="TextBox 1">
            <a:extLst>
              <a:ext uri="{FF2B5EF4-FFF2-40B4-BE49-F238E27FC236}">
                <a16:creationId xmlns:a16="http://schemas.microsoft.com/office/drawing/2014/main" id="{B52DE342-14EC-DC11-FFE7-D3923C80424C}"/>
              </a:ext>
            </a:extLst>
          </p:cNvPr>
          <p:cNvSpPr txBox="1"/>
          <p:nvPr/>
        </p:nvSpPr>
        <p:spPr>
          <a:xfrm>
            <a:off x="1477861" y="2551837"/>
            <a:ext cx="9236279" cy="1754326"/>
          </a:xfrm>
          <a:prstGeom prst="rect">
            <a:avLst/>
          </a:prstGeom>
          <a:noFill/>
        </p:spPr>
        <p:txBody>
          <a:bodyPr wrap="square" rtlCol="0">
            <a:spAutoFit/>
          </a:bodyPr>
          <a:lstStyle/>
          <a:p>
            <a:pPr algn="just"/>
            <a:r>
              <a:rPr lang="en-US" b="0" i="0" dirty="0">
                <a:solidFill>
                  <a:schemeClr val="accent1">
                    <a:lumMod val="40000"/>
                    <a:lumOff val="60000"/>
                  </a:schemeClr>
                </a:solidFill>
                <a:effectLst/>
              </a:rPr>
              <a:t>	Before the introduction of myBedra, residents of Moodbidri town relied on various fragmented sources for different services. They had to refer to multiple platforms, such as bus schedules displayed at stops, phone directories for auto-driver contacts, and separate apps or websites for grocery shopping and food ordering. This disjointed approach often led to inconvenience and inefficiency in accessing essential services and information.</a:t>
            </a:r>
          </a:p>
        </p:txBody>
      </p:sp>
      <p:sp>
        <p:nvSpPr>
          <p:cNvPr id="5" name="TextBox 4">
            <a:extLst>
              <a:ext uri="{FF2B5EF4-FFF2-40B4-BE49-F238E27FC236}">
                <a16:creationId xmlns:a16="http://schemas.microsoft.com/office/drawing/2014/main" id="{85969214-BF17-DECB-E40F-E4A874820E4D}"/>
              </a:ext>
            </a:extLst>
          </p:cNvPr>
          <p:cNvSpPr txBox="1"/>
          <p:nvPr/>
        </p:nvSpPr>
        <p:spPr>
          <a:xfrm>
            <a:off x="10435905" y="335560"/>
            <a:ext cx="687897" cy="369332"/>
          </a:xfrm>
          <a:prstGeom prst="rect">
            <a:avLst/>
          </a:prstGeom>
          <a:noFill/>
        </p:spPr>
        <p:txBody>
          <a:bodyPr wrap="square" rtlCol="0">
            <a:spAutoFit/>
          </a:bodyPr>
          <a:lstStyle/>
          <a:p>
            <a:pPr algn="ctr"/>
            <a:r>
              <a:rPr lang="en-IN" dirty="0">
                <a:solidFill>
                  <a:schemeClr val="bg1">
                    <a:lumMod val="95000"/>
                  </a:schemeClr>
                </a:solidFill>
              </a:rPr>
              <a:t>4</a:t>
            </a:r>
          </a:p>
        </p:txBody>
      </p:sp>
    </p:spTree>
    <p:extLst>
      <p:ext uri="{BB962C8B-B14F-4D97-AF65-F5344CB8AC3E}">
        <p14:creationId xmlns:p14="http://schemas.microsoft.com/office/powerpoint/2010/main" val="3599064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9"/>
            <a:ext cx="8825658" cy="861420"/>
          </a:xfrm>
        </p:spPr>
        <p:txBody>
          <a:bodyPr/>
          <a:lstStyle/>
          <a:p>
            <a:pPr algn="ctr"/>
            <a:r>
              <a:rPr lang="en-IN" dirty="0"/>
              <a:t>- Proposed system -</a:t>
            </a:r>
          </a:p>
        </p:txBody>
      </p:sp>
      <p:sp>
        <p:nvSpPr>
          <p:cNvPr id="2" name="TextBox 1">
            <a:extLst>
              <a:ext uri="{FF2B5EF4-FFF2-40B4-BE49-F238E27FC236}">
                <a16:creationId xmlns:a16="http://schemas.microsoft.com/office/drawing/2014/main" id="{B52DE342-14EC-DC11-FFE7-D3923C80424C}"/>
              </a:ext>
            </a:extLst>
          </p:cNvPr>
          <p:cNvSpPr txBox="1"/>
          <p:nvPr/>
        </p:nvSpPr>
        <p:spPr>
          <a:xfrm>
            <a:off x="1477860" y="1689418"/>
            <a:ext cx="9236279" cy="4031873"/>
          </a:xfrm>
          <a:prstGeom prst="rect">
            <a:avLst/>
          </a:prstGeom>
          <a:noFill/>
        </p:spPr>
        <p:txBody>
          <a:bodyPr wrap="square" rtlCol="0">
            <a:spAutoFit/>
          </a:bodyPr>
          <a:lstStyle/>
          <a:p>
            <a:pPr algn="l"/>
            <a:r>
              <a:rPr lang="en-US" sz="1600" b="0" i="0" dirty="0">
                <a:solidFill>
                  <a:schemeClr val="accent1">
                    <a:lumMod val="40000"/>
                    <a:lumOff val="60000"/>
                  </a:schemeClr>
                </a:solidFill>
                <a:effectLst/>
              </a:rPr>
              <a:t>	With the implementation of myBedra, residents of Moodbidri town can now enjoy a centralized platform that integrates a wide range of services and information. The application provides essential town details, including bus timings, enabling users to conveniently plan their daily commutes. It also offers access to contact details of auto-drivers, making it easier to book rides and navigate the town efficiently.</a:t>
            </a:r>
          </a:p>
          <a:p>
            <a:pPr algn="just"/>
            <a:r>
              <a:rPr lang="en-US" sz="1600" b="0" i="0" dirty="0">
                <a:solidFill>
                  <a:schemeClr val="accent1">
                    <a:lumMod val="40000"/>
                    <a:lumOff val="60000"/>
                  </a:schemeClr>
                </a:solidFill>
                <a:effectLst/>
              </a:rPr>
              <a:t>	Moreover, myBedra goes beyond transportation services and facilitates convenient grocery purchasing from local stores. Residents can easily access essential items and have them delivered to their doorstep. Additionally, myBedra enables users to order food from various restaurants, streamlining the food delivery experience and providing a seamless solution for residents' culinary needs.</a:t>
            </a:r>
          </a:p>
          <a:p>
            <a:pPr algn="l"/>
            <a:r>
              <a:rPr lang="en-US" sz="1600" b="0" i="0" dirty="0">
                <a:solidFill>
                  <a:schemeClr val="accent1">
                    <a:lumMod val="40000"/>
                    <a:lumOff val="60000"/>
                  </a:schemeClr>
                </a:solidFill>
                <a:effectLst/>
              </a:rPr>
              <a:t>	By consolidating these features into a single platform, myBedra creates an ecosystem where locals can access all the necessary information and services directly through their fingertips. The application is built using the Dart programming language and the Flutter framework for a user-friendly frontend. On the backend, a robust Node.js server ensures smooth data processing and handling. The application's data is securely stored and managed in a MySQL database, safeguarding user information and town-related data.</a:t>
            </a:r>
          </a:p>
        </p:txBody>
      </p:sp>
      <p:sp>
        <p:nvSpPr>
          <p:cNvPr id="5" name="TextBox 4">
            <a:extLst>
              <a:ext uri="{FF2B5EF4-FFF2-40B4-BE49-F238E27FC236}">
                <a16:creationId xmlns:a16="http://schemas.microsoft.com/office/drawing/2014/main" id="{2F08AA5A-729C-142D-DA2A-5F782F40639B}"/>
              </a:ext>
            </a:extLst>
          </p:cNvPr>
          <p:cNvSpPr txBox="1"/>
          <p:nvPr/>
        </p:nvSpPr>
        <p:spPr>
          <a:xfrm>
            <a:off x="10435905" y="335560"/>
            <a:ext cx="687897" cy="369332"/>
          </a:xfrm>
          <a:prstGeom prst="rect">
            <a:avLst/>
          </a:prstGeom>
          <a:noFill/>
        </p:spPr>
        <p:txBody>
          <a:bodyPr wrap="square" rtlCol="0">
            <a:spAutoFit/>
          </a:bodyPr>
          <a:lstStyle/>
          <a:p>
            <a:pPr algn="ctr"/>
            <a:r>
              <a:rPr lang="en-IN" dirty="0">
                <a:solidFill>
                  <a:schemeClr val="bg1">
                    <a:lumMod val="95000"/>
                  </a:schemeClr>
                </a:solidFill>
              </a:rPr>
              <a:t>5</a:t>
            </a:r>
          </a:p>
        </p:txBody>
      </p:sp>
    </p:spTree>
    <p:extLst>
      <p:ext uri="{BB962C8B-B14F-4D97-AF65-F5344CB8AC3E}">
        <p14:creationId xmlns:p14="http://schemas.microsoft.com/office/powerpoint/2010/main" val="46821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8"/>
            <a:ext cx="8825658" cy="861420"/>
          </a:xfrm>
        </p:spPr>
        <p:txBody>
          <a:bodyPr/>
          <a:lstStyle/>
          <a:p>
            <a:pPr algn="ctr"/>
            <a:r>
              <a:rPr lang="en-IN" dirty="0"/>
              <a:t>- DFD LVL0-</a:t>
            </a:r>
          </a:p>
        </p:txBody>
      </p:sp>
      <p:sp>
        <p:nvSpPr>
          <p:cNvPr id="15" name="TextBox 14">
            <a:extLst>
              <a:ext uri="{FF2B5EF4-FFF2-40B4-BE49-F238E27FC236}">
                <a16:creationId xmlns:a16="http://schemas.microsoft.com/office/drawing/2014/main" id="{A78697B6-DD97-38CF-5B93-0D841560CF7C}"/>
              </a:ext>
            </a:extLst>
          </p:cNvPr>
          <p:cNvSpPr txBox="1"/>
          <p:nvPr/>
        </p:nvSpPr>
        <p:spPr>
          <a:xfrm>
            <a:off x="10435905" y="335560"/>
            <a:ext cx="687897" cy="369332"/>
          </a:xfrm>
          <a:prstGeom prst="rect">
            <a:avLst/>
          </a:prstGeom>
          <a:noFill/>
        </p:spPr>
        <p:txBody>
          <a:bodyPr wrap="square" rtlCol="0">
            <a:spAutoFit/>
          </a:bodyPr>
          <a:lstStyle/>
          <a:p>
            <a:pPr algn="ctr"/>
            <a:r>
              <a:rPr lang="en-IN" dirty="0">
                <a:solidFill>
                  <a:schemeClr val="bg1">
                    <a:lumMod val="95000"/>
                  </a:schemeClr>
                </a:solidFill>
              </a:rPr>
              <a:t>6</a:t>
            </a:r>
          </a:p>
        </p:txBody>
      </p:sp>
      <p:pic>
        <p:nvPicPr>
          <p:cNvPr id="4" name="Picture 3">
            <a:extLst>
              <a:ext uri="{FF2B5EF4-FFF2-40B4-BE49-F238E27FC236}">
                <a16:creationId xmlns:a16="http://schemas.microsoft.com/office/drawing/2014/main" id="{6712FDD7-47A6-4F29-2CC1-FD893A9A797B}"/>
              </a:ext>
            </a:extLst>
          </p:cNvPr>
          <p:cNvPicPr>
            <a:picLocks noChangeAspect="1"/>
          </p:cNvPicPr>
          <p:nvPr/>
        </p:nvPicPr>
        <p:blipFill>
          <a:blip r:embed="rId2">
            <a:duotone>
              <a:prstClr val="black"/>
              <a:schemeClr val="tx2">
                <a:tint val="45000"/>
                <a:satMod val="400000"/>
              </a:schemeClr>
            </a:duotone>
          </a:blip>
          <a:stretch>
            <a:fillRect/>
          </a:stretch>
        </p:blipFill>
        <p:spPr>
          <a:xfrm>
            <a:off x="2795587" y="2076188"/>
            <a:ext cx="6600825" cy="2990850"/>
          </a:xfrm>
          <a:prstGeom prst="rect">
            <a:avLst/>
          </a:prstGeom>
        </p:spPr>
      </p:pic>
    </p:spTree>
    <p:extLst>
      <p:ext uri="{BB962C8B-B14F-4D97-AF65-F5344CB8AC3E}">
        <p14:creationId xmlns:p14="http://schemas.microsoft.com/office/powerpoint/2010/main" val="176324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8"/>
            <a:ext cx="8825658" cy="861420"/>
          </a:xfrm>
        </p:spPr>
        <p:txBody>
          <a:bodyPr/>
          <a:lstStyle/>
          <a:p>
            <a:pPr algn="ctr"/>
            <a:r>
              <a:rPr lang="en-IN" dirty="0"/>
              <a:t>- DFD LVL1 USER -</a:t>
            </a:r>
          </a:p>
        </p:txBody>
      </p:sp>
      <p:sp>
        <p:nvSpPr>
          <p:cNvPr id="15" name="TextBox 14">
            <a:extLst>
              <a:ext uri="{FF2B5EF4-FFF2-40B4-BE49-F238E27FC236}">
                <a16:creationId xmlns:a16="http://schemas.microsoft.com/office/drawing/2014/main" id="{A78697B6-DD97-38CF-5B93-0D841560CF7C}"/>
              </a:ext>
            </a:extLst>
          </p:cNvPr>
          <p:cNvSpPr txBox="1"/>
          <p:nvPr/>
        </p:nvSpPr>
        <p:spPr>
          <a:xfrm>
            <a:off x="10435905" y="335560"/>
            <a:ext cx="687897" cy="369332"/>
          </a:xfrm>
          <a:prstGeom prst="rect">
            <a:avLst/>
          </a:prstGeom>
          <a:noFill/>
        </p:spPr>
        <p:txBody>
          <a:bodyPr wrap="square" rtlCol="0">
            <a:spAutoFit/>
          </a:bodyPr>
          <a:lstStyle/>
          <a:p>
            <a:pPr algn="ctr"/>
            <a:r>
              <a:rPr lang="en-US" dirty="0">
                <a:solidFill>
                  <a:schemeClr val="bg1">
                    <a:lumMod val="95000"/>
                  </a:schemeClr>
                </a:solidFill>
              </a:rPr>
              <a:t>7</a:t>
            </a:r>
            <a:endParaRPr lang="en-IN" dirty="0">
              <a:solidFill>
                <a:schemeClr val="bg1">
                  <a:lumMod val="95000"/>
                </a:schemeClr>
              </a:solidFill>
            </a:endParaRPr>
          </a:p>
        </p:txBody>
      </p:sp>
      <p:pic>
        <p:nvPicPr>
          <p:cNvPr id="4" name="Picture 3">
            <a:extLst>
              <a:ext uri="{FF2B5EF4-FFF2-40B4-BE49-F238E27FC236}">
                <a16:creationId xmlns:a16="http://schemas.microsoft.com/office/drawing/2014/main" id="{3C8CF2F8-A79D-FF53-E73C-DBE66CB1C9BF}"/>
              </a:ext>
            </a:extLst>
          </p:cNvPr>
          <p:cNvPicPr>
            <a:picLocks noChangeAspect="1"/>
          </p:cNvPicPr>
          <p:nvPr/>
        </p:nvPicPr>
        <p:blipFill>
          <a:blip r:embed="rId2">
            <a:duotone>
              <a:prstClr val="black"/>
              <a:schemeClr val="tx2">
                <a:tint val="45000"/>
                <a:satMod val="400000"/>
              </a:schemeClr>
            </a:duotone>
          </a:blip>
          <a:stretch>
            <a:fillRect/>
          </a:stretch>
        </p:blipFill>
        <p:spPr>
          <a:xfrm>
            <a:off x="3711613" y="1567418"/>
            <a:ext cx="4768774" cy="3852876"/>
          </a:xfrm>
          <a:prstGeom prst="rect">
            <a:avLst/>
          </a:prstGeom>
        </p:spPr>
      </p:pic>
    </p:spTree>
    <p:extLst>
      <p:ext uri="{BB962C8B-B14F-4D97-AF65-F5344CB8AC3E}">
        <p14:creationId xmlns:p14="http://schemas.microsoft.com/office/powerpoint/2010/main" val="3825777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8"/>
            <a:ext cx="8825658" cy="861420"/>
          </a:xfrm>
        </p:spPr>
        <p:txBody>
          <a:bodyPr/>
          <a:lstStyle/>
          <a:p>
            <a:pPr algn="ctr"/>
            <a:r>
              <a:rPr lang="en-IN" dirty="0"/>
              <a:t>- DFD LVL1 ADMIN -</a:t>
            </a:r>
          </a:p>
        </p:txBody>
      </p:sp>
      <p:sp>
        <p:nvSpPr>
          <p:cNvPr id="15" name="TextBox 14">
            <a:extLst>
              <a:ext uri="{FF2B5EF4-FFF2-40B4-BE49-F238E27FC236}">
                <a16:creationId xmlns:a16="http://schemas.microsoft.com/office/drawing/2014/main" id="{A78697B6-DD97-38CF-5B93-0D841560CF7C}"/>
              </a:ext>
            </a:extLst>
          </p:cNvPr>
          <p:cNvSpPr txBox="1"/>
          <p:nvPr/>
        </p:nvSpPr>
        <p:spPr>
          <a:xfrm>
            <a:off x="10435905" y="335560"/>
            <a:ext cx="687897" cy="369332"/>
          </a:xfrm>
          <a:prstGeom prst="rect">
            <a:avLst/>
          </a:prstGeom>
          <a:noFill/>
        </p:spPr>
        <p:txBody>
          <a:bodyPr wrap="square" rtlCol="0">
            <a:spAutoFit/>
          </a:bodyPr>
          <a:lstStyle/>
          <a:p>
            <a:pPr algn="ctr"/>
            <a:r>
              <a:rPr lang="en-US" dirty="0">
                <a:solidFill>
                  <a:schemeClr val="bg1">
                    <a:lumMod val="95000"/>
                  </a:schemeClr>
                </a:solidFill>
              </a:rPr>
              <a:t>8</a:t>
            </a:r>
            <a:endParaRPr lang="en-IN" dirty="0">
              <a:solidFill>
                <a:schemeClr val="bg1">
                  <a:lumMod val="95000"/>
                </a:schemeClr>
              </a:solidFill>
            </a:endParaRPr>
          </a:p>
        </p:txBody>
      </p:sp>
      <p:pic>
        <p:nvPicPr>
          <p:cNvPr id="7" name="Picture 6">
            <a:extLst>
              <a:ext uri="{FF2B5EF4-FFF2-40B4-BE49-F238E27FC236}">
                <a16:creationId xmlns:a16="http://schemas.microsoft.com/office/drawing/2014/main" id="{49CB715E-DA3F-2E0D-D64B-66EB70634660}"/>
              </a:ext>
            </a:extLst>
          </p:cNvPr>
          <p:cNvPicPr>
            <a:picLocks noChangeAspect="1"/>
          </p:cNvPicPr>
          <p:nvPr/>
        </p:nvPicPr>
        <p:blipFill>
          <a:blip r:embed="rId2">
            <a:duotone>
              <a:prstClr val="black"/>
              <a:schemeClr val="tx2">
                <a:tint val="45000"/>
                <a:satMod val="400000"/>
              </a:schemeClr>
            </a:duotone>
          </a:blip>
          <a:stretch>
            <a:fillRect/>
          </a:stretch>
        </p:blipFill>
        <p:spPr>
          <a:xfrm>
            <a:off x="3263318" y="1505526"/>
            <a:ext cx="5665364" cy="4786514"/>
          </a:xfrm>
          <a:prstGeom prst="rect">
            <a:avLst/>
          </a:prstGeom>
        </p:spPr>
      </p:pic>
    </p:spTree>
    <p:extLst>
      <p:ext uri="{BB962C8B-B14F-4D97-AF65-F5344CB8AC3E}">
        <p14:creationId xmlns:p14="http://schemas.microsoft.com/office/powerpoint/2010/main" val="194607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1DC45C-72FA-78E8-0290-63EA5CAB2668}"/>
              </a:ext>
            </a:extLst>
          </p:cNvPr>
          <p:cNvSpPr>
            <a:spLocks noGrp="1"/>
          </p:cNvSpPr>
          <p:nvPr>
            <p:ph type="subTitle" idx="1"/>
          </p:nvPr>
        </p:nvSpPr>
        <p:spPr>
          <a:xfrm>
            <a:off x="1683171" y="1136708"/>
            <a:ext cx="8825658" cy="861420"/>
          </a:xfrm>
        </p:spPr>
        <p:txBody>
          <a:bodyPr/>
          <a:lstStyle/>
          <a:p>
            <a:pPr algn="ctr"/>
            <a:r>
              <a:rPr lang="en-IN" dirty="0"/>
              <a:t>- ER -</a:t>
            </a:r>
          </a:p>
        </p:txBody>
      </p:sp>
      <p:sp>
        <p:nvSpPr>
          <p:cNvPr id="15" name="TextBox 14">
            <a:extLst>
              <a:ext uri="{FF2B5EF4-FFF2-40B4-BE49-F238E27FC236}">
                <a16:creationId xmlns:a16="http://schemas.microsoft.com/office/drawing/2014/main" id="{A78697B6-DD97-38CF-5B93-0D841560CF7C}"/>
              </a:ext>
            </a:extLst>
          </p:cNvPr>
          <p:cNvSpPr txBox="1"/>
          <p:nvPr/>
        </p:nvSpPr>
        <p:spPr>
          <a:xfrm>
            <a:off x="10435905" y="335560"/>
            <a:ext cx="687897" cy="369332"/>
          </a:xfrm>
          <a:prstGeom prst="rect">
            <a:avLst/>
          </a:prstGeom>
          <a:noFill/>
        </p:spPr>
        <p:txBody>
          <a:bodyPr wrap="square" rtlCol="0">
            <a:spAutoFit/>
          </a:bodyPr>
          <a:lstStyle/>
          <a:p>
            <a:pPr algn="ctr"/>
            <a:r>
              <a:rPr lang="en-US" dirty="0">
                <a:solidFill>
                  <a:schemeClr val="bg1">
                    <a:lumMod val="95000"/>
                  </a:schemeClr>
                </a:solidFill>
              </a:rPr>
              <a:t>9</a:t>
            </a:r>
            <a:endParaRPr lang="en-IN" dirty="0">
              <a:solidFill>
                <a:schemeClr val="bg1">
                  <a:lumMod val="95000"/>
                </a:schemeClr>
              </a:solidFill>
            </a:endParaRPr>
          </a:p>
        </p:txBody>
      </p:sp>
      <p:pic>
        <p:nvPicPr>
          <p:cNvPr id="4" name="Picture 3">
            <a:extLst>
              <a:ext uri="{FF2B5EF4-FFF2-40B4-BE49-F238E27FC236}">
                <a16:creationId xmlns:a16="http://schemas.microsoft.com/office/drawing/2014/main" id="{3502AC0C-B716-0B92-EC9F-0715E8CB2829}"/>
              </a:ext>
            </a:extLst>
          </p:cNvPr>
          <p:cNvPicPr>
            <a:picLocks noChangeAspect="1"/>
          </p:cNvPicPr>
          <p:nvPr/>
        </p:nvPicPr>
        <p:blipFill>
          <a:blip r:embed="rId2">
            <a:duotone>
              <a:prstClr val="black"/>
              <a:schemeClr val="tx2">
                <a:tint val="45000"/>
                <a:satMod val="400000"/>
              </a:schemeClr>
            </a:duotone>
          </a:blip>
          <a:stretch>
            <a:fillRect/>
          </a:stretch>
        </p:blipFill>
        <p:spPr>
          <a:xfrm>
            <a:off x="3036815" y="1567418"/>
            <a:ext cx="6118370" cy="4421542"/>
          </a:xfrm>
          <a:prstGeom prst="rect">
            <a:avLst/>
          </a:prstGeom>
        </p:spPr>
      </p:pic>
    </p:spTree>
    <p:extLst>
      <p:ext uri="{BB962C8B-B14F-4D97-AF65-F5344CB8AC3E}">
        <p14:creationId xmlns:p14="http://schemas.microsoft.com/office/powerpoint/2010/main" val="40045221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TM02900722[[fn=Ion Boardroom]]</Template>
  <TotalTime>282</TotalTime>
  <Words>953</Words>
  <Application>Microsoft Office PowerPoint</Application>
  <PresentationFormat>Widescreen</PresentationFormat>
  <Paragraphs>76</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Symbol</vt:lpstr>
      <vt:lpstr>Wingdings 3</vt:lpstr>
      <vt:lpstr>Ion Boardroom</vt:lpstr>
      <vt:lpstr>myBedra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myBedra</dc:title>
  <dc:creator>Satvik R Shetty</dc:creator>
  <cp:lastModifiedBy>Satvik R Shetty</cp:lastModifiedBy>
  <cp:revision>1</cp:revision>
  <dcterms:created xsi:type="dcterms:W3CDTF">2023-05-31T13:22:13Z</dcterms:created>
  <dcterms:modified xsi:type="dcterms:W3CDTF">2024-06-04T04:02:38Z</dcterms:modified>
</cp:coreProperties>
</file>